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70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4D02C-CEDE-4A14-B4C7-B959983EF8D1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B08-2BCC-49E9-B598-BF62F6319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4D02C-CEDE-4A14-B4C7-B959983EF8D1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B08-2BCC-49E9-B598-BF62F6319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4D02C-CEDE-4A14-B4C7-B959983EF8D1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B08-2BCC-49E9-B598-BF62F6319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4D02C-CEDE-4A14-B4C7-B959983EF8D1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B08-2BCC-49E9-B598-BF62F6319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4D02C-CEDE-4A14-B4C7-B959983EF8D1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B08-2BCC-49E9-B598-BF62F6319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4D02C-CEDE-4A14-B4C7-B959983EF8D1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B08-2BCC-49E9-B598-BF62F6319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4D02C-CEDE-4A14-B4C7-B959983EF8D1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B08-2BCC-49E9-B598-BF62F6319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4D02C-CEDE-4A14-B4C7-B959983EF8D1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B08-2BCC-49E9-B598-BF62F6319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4D02C-CEDE-4A14-B4C7-B959983EF8D1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B08-2BCC-49E9-B598-BF62F6319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4D02C-CEDE-4A14-B4C7-B959983EF8D1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B08-2BCC-49E9-B598-BF62F6319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4D02C-CEDE-4A14-B4C7-B959983EF8D1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B08-2BCC-49E9-B598-BF62F6319F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4D02C-CEDE-4A14-B4C7-B959983EF8D1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CFB08-2BCC-49E9-B598-BF62F6319F9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7"/>
            <a:ext cx="7772400" cy="2528904"/>
          </a:xfrm>
        </p:spPr>
        <p:txBody>
          <a:bodyPr>
            <a:normAutofit/>
          </a:bodyPr>
          <a:lstStyle/>
          <a:p>
            <a:r>
              <a:rPr lang="be-BY" sz="4800" b="1" dirty="0" smtClean="0">
                <a:solidFill>
                  <a:srgbClr val="C00000"/>
                </a:solidFill>
              </a:rPr>
              <a:t>Паветраплаванне ў старажытным Менску, </a:t>
            </a:r>
            <a:br>
              <a:rPr lang="be-BY" sz="4800" b="1" dirty="0" smtClean="0">
                <a:solidFill>
                  <a:srgbClr val="C00000"/>
                </a:solidFill>
              </a:rPr>
            </a:br>
            <a:r>
              <a:rPr lang="en-US" sz="4800" b="1" dirty="0" smtClean="0">
                <a:solidFill>
                  <a:srgbClr val="C00000"/>
                </a:solidFill>
              </a:rPr>
              <a:t>XIX </a:t>
            </a:r>
            <a:r>
              <a:rPr lang="be-BY" sz="4800" b="1" dirty="0" smtClean="0">
                <a:solidFill>
                  <a:srgbClr val="C00000"/>
                </a:solidFill>
              </a:rPr>
              <a:t>ст.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329642" cy="1357298"/>
          </a:xfrm>
        </p:spPr>
        <p:txBody>
          <a:bodyPr>
            <a:noAutofit/>
          </a:bodyPr>
          <a:lstStyle/>
          <a:p>
            <a:pPr algn="ctr"/>
            <a:r>
              <a:rPr lang="be-BY" sz="2800" dirty="0" smtClean="0">
                <a:solidFill>
                  <a:schemeClr val="tx2"/>
                </a:solidFill>
              </a:rPr>
              <a:t>Запуск паветранага шара ў Губернатарскім садзе Менска 26 верасня 1891 г., цяпер Цэнтральны дзіцячы парк 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2844" y="857232"/>
            <a:ext cx="2428892" cy="5715040"/>
          </a:xfrm>
        </p:spPr>
        <p:txBody>
          <a:bodyPr>
            <a:noAutofit/>
          </a:bodyPr>
          <a:lstStyle/>
          <a:p>
            <a:r>
              <a:rPr lang="be-BY" sz="2400" b="1" dirty="0" smtClean="0">
                <a:solidFill>
                  <a:srgbClr val="C00000"/>
                </a:solidFill>
              </a:rPr>
              <a:t>Палёты </a:t>
            </a:r>
            <a:r>
              <a:rPr lang="be-BY" sz="2400" b="1" dirty="0">
                <a:solidFill>
                  <a:srgbClr val="C00000"/>
                </a:solidFill>
              </a:rPr>
              <a:t>працягваліся некалькі дзён, шар падымаўся на вышыню 200–300 м. Фтаграфія зроблена з адкоса р. Свіслач, калі на паветраным шары лятаў аэранаўт Станіслаў Драўнецкі.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5" name="Содержимое 4" descr="Фото: БГАКФФД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428736"/>
            <a:ext cx="6329378" cy="4761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Экран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Паветраплаванне ў старажытным Менску,  XIX ст.</vt:lpstr>
      <vt:lpstr>Запуск паветранага шара ў Губернатарскім садзе Менска 26 верасня 1891 г., цяпер Цэнтральны дзіцячы парк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9</cp:revision>
  <dcterms:created xsi:type="dcterms:W3CDTF">2016-03-29T12:32:30Z</dcterms:created>
  <dcterms:modified xsi:type="dcterms:W3CDTF">2020-11-09T10:10:40Z</dcterms:modified>
</cp:coreProperties>
</file>