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C1479-5B44-4E61-A78F-2A5BA7B0035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AF112-C8E0-4BC7-A3E3-BE49C2AAA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>
            <a:normAutofit/>
          </a:bodyPr>
          <a:lstStyle/>
          <a:p>
            <a:r>
              <a:rPr lang="ru-RU" dirty="0" smtClean="0"/>
              <a:t>Курс «Минералогия»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Тема лекции: Эндогенное </a:t>
            </a:r>
            <a:r>
              <a:rPr lang="ru-RU" dirty="0" err="1" smtClean="0"/>
              <a:t>минералообразование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СЕРГЕЙ\КАМНИ\ЛЕКЦИЯ  ПЕГМАТИТЫ\img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134938"/>
            <a:ext cx="9121775" cy="6586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СЕРГЕЙ\КАМНИ\ЛЕКЦИЯ  ПЕГМАТИТЫ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04775"/>
            <a:ext cx="9077325" cy="664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СЕРГЕЙ\КАМНИ\ЛЕКЦИЯ  ПЕГМАТИТЫ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73038"/>
            <a:ext cx="9093200" cy="651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СЕРГЕЙ\КАМНИ\ЛЕКЦИЯ  ПЕГМАТИТЫ\img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73038"/>
            <a:ext cx="9093200" cy="651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СЕРГЕЙ\КАМНИ\ЛЕКЦИЯ  ПЕГМАТИТЫ\img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73038"/>
            <a:ext cx="9077325" cy="651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СЕРГЕЙ\КАМНИ\ЛЕКЦИЯ  ПЕГМАТИТЫ\img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173038"/>
            <a:ext cx="9121775" cy="651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СЕРГЕЙ\КАМНИ\ЛЕКЦИЯ  ПЕГМАТИТЫ\img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7938"/>
            <a:ext cx="9182100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СЕРГЕЙ\КАМНИ\ЛЕКЦИЯ  ПЕГМАТИТЫ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28575"/>
            <a:ext cx="9151938" cy="6916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СЕРГЕЙ\КАМНИ\ЛЕКЦИЯ  ПЕГМАТИТЫ\img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90488"/>
            <a:ext cx="8656637" cy="6677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СЕРГЕЙ\КАМНИ\ЛЕКЦИЯ  ПЕГМАТИТЫ\im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38100"/>
            <a:ext cx="8656637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26064"/>
          </a:xfrm>
        </p:spPr>
        <p:txBody>
          <a:bodyPr>
            <a:normAutofit/>
          </a:bodyPr>
          <a:lstStyle/>
          <a:p>
            <a:r>
              <a:rPr lang="ru-RU" dirty="0" smtClean="0"/>
              <a:t>Цель лекции:</a:t>
            </a:r>
            <a:br>
              <a:rPr lang="ru-RU" dirty="0" smtClean="0"/>
            </a:br>
            <a:r>
              <a:rPr lang="ru-RU" dirty="0" smtClean="0"/>
              <a:t>Ознакомить учащихся с эндогенными и экзогенными условиями </a:t>
            </a:r>
            <a:r>
              <a:rPr lang="ru-RU" dirty="0" err="1" smtClean="0"/>
              <a:t>минералообразования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СЕРГЕЙ\КАМНИ\ЛЕКЦИЯ  ПЕГМАТИТЫ\img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127000"/>
            <a:ext cx="8777287" cy="6602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958166" cy="1928825"/>
          </a:xfrm>
          <a:solidFill>
            <a:schemeClr val="tx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Минеральные ассоциации пегматитов (по А.Е. Ферсману)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357430"/>
            <a:ext cx="8286808" cy="4357718"/>
          </a:xfrm>
          <a:solidFill>
            <a:srgbClr val="92D050"/>
          </a:solidFill>
          <a:ln w="76200">
            <a:solidFill>
              <a:schemeClr val="tx1"/>
            </a:solidFill>
          </a:ln>
        </p:spPr>
        <p:txBody>
          <a:bodyPr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1.Топазо-берилловые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Турмалино-мусковитовые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Редкометальные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пегматиты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Литиевые пегматиты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Нефелино-сиенитовые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(щелочные)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Схема строения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миаролового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(камерного) пегматита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СЕРГЕЙ\КАМНИ\ЛЕКЦИЯ  ПЕГМАТИТЫ\табл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84" y="1857364"/>
            <a:ext cx="8014562" cy="407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ПЕГМАТИТЫ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D:\СЕРГЕЙ\КАМНИ\ЛЕКЦИЯ  ПЕГМАТИТЫ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5214974" cy="40514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20483" name="Picture 3" descr="D:\СЕРГЕЙ\КАМНИ\ЛЕКЦИЯ  ПЕГМАТИТЫ\3 Володарск-Волынски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47" y="1428736"/>
            <a:ext cx="4514853" cy="54292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857760"/>
            <a:ext cx="5486400" cy="566738"/>
          </a:xfrm>
        </p:spPr>
        <p:txBody>
          <a:bodyPr>
            <a:normAutofit/>
          </a:bodyPr>
          <a:lstStyle/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214950"/>
            <a:ext cx="5565794" cy="1143008"/>
          </a:xfr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Крупноблоковый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камерно-миароловый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пегматит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С-В борт карьера Володарск-Волынского месторождения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редкометальных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пегматитов ,  фото 1996 г.</a:t>
            </a:r>
            <a:endParaRPr lang="ru-RU" sz="1800" dirty="0"/>
          </a:p>
        </p:txBody>
      </p:sp>
      <p:pic>
        <p:nvPicPr>
          <p:cNvPr id="21506" name="Picture 2" descr="D:\СЕРГЕЙ\КАМНИ\ЛЕКЦИЯ  ПЕГМАТИТЫ\4Пегмат.карьер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715304" cy="415325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Литиевая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лепидолит-турмалиновая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минерализация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D:\СЕРГЕЙ\КАМНИ\ЛЕКЦИЯ  ПЕГМАТИТЫ\Шт.Лит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467228" cy="45005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23555" name="Picture 3" descr="D:\СЕРГЕЙ\КАМНИ\ЛЕКЦИЯ  ПЕГМАТИТЫ\штольн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5992"/>
            <a:ext cx="4357718" cy="3551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500702"/>
            <a:ext cx="5851546" cy="1214446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Минерализованная полость в пегматитовой жиле: 1-вмещающая порода, 2-кварц, 3-ортоклаз, 4-пирит, 5-фенакит, 6-амазонит, 7-топаз, 8-кальцит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857892"/>
            <a:ext cx="5486400" cy="3143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D:\СЕРГЕЙ\КАМНИ\ЛЕКЦИЯ  ПЕГМАТИТЫ\img01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804" r="8804"/>
          <a:stretch>
            <a:fillRect/>
          </a:stretch>
        </p:blipFill>
        <p:spPr bwMode="auto">
          <a:xfrm>
            <a:off x="214282" y="285728"/>
            <a:ext cx="8715436" cy="51261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786322"/>
            <a:ext cx="5715040" cy="1714512"/>
          </a:xfrm>
        </p:spPr>
        <p:txBody>
          <a:bodyPr anchor="ctr">
            <a:norm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Редкометальный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щелочной пегматит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Кольский полуостров, Хибины, м-е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Кукисвумчорр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0166" y="5367338"/>
            <a:ext cx="6143668" cy="919182"/>
          </a:xfrm>
          <a:ln w="28575"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26626" name="Picture 2" descr="D:\СЕРГЕЙ\КАМНИ\ЛЕКЦИЯ  ПЕГМАТИТЫ\стр 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429" r="13429"/>
          <a:stretch>
            <a:fillRect/>
          </a:stretch>
        </p:blipFill>
        <p:spPr bwMode="auto">
          <a:xfrm>
            <a:off x="785786" y="357166"/>
            <a:ext cx="7786742" cy="43704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72560" cy="5429288"/>
          </a:xfrm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5857892"/>
            <a:ext cx="5486400" cy="804862"/>
          </a:xfr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ИХТИОГЛИПТЫ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D:\СЕРГЕЙ\КАМНИ\ЛЕКЦИЯ  ПЕГМАТИТЫ\стр 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15" r="1315"/>
          <a:stretch>
            <a:fillRect/>
          </a:stretch>
        </p:blipFill>
        <p:spPr bwMode="auto">
          <a:xfrm>
            <a:off x="500034" y="337881"/>
            <a:ext cx="8143932" cy="5125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Графическая структура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D:\СЕРГЕЙ\КАМНИ\ЛЕКЦИЯ  ПЕГМАТИТЫ\стр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362" y="1615401"/>
            <a:ext cx="7059100" cy="50592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958166" cy="2428891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Эндогенное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минералообразование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2928934"/>
            <a:ext cx="7929618" cy="3929066"/>
          </a:xfr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Магматический этап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Пегматитовый этап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Пневматолический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Гидротермальный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Метаморфический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Экзогенный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Письменный гранит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D:\СЕРГЕЙ\КАМНИ\ЛЕКЦИЯ  ПЕГМАТИТЫ\стр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89"/>
            <a:ext cx="8286808" cy="50706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Еврейский камень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СЕРГЕЙ\КАМНИ\ЛЕКЦИЯ  ПЕГМАТИТЫ\Стр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19215"/>
            <a:ext cx="8286808" cy="50244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Арабский (восточный) гранит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D:\СЕРГЕЙ\КАМНИ\ЛЕКЦИЯ  ПЕГМАТИТЫ\стр 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200"/>
            <a:ext cx="8286808" cy="5085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Амазонитовый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гранит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D:\СЕРГЕЙ\КАМНИ\ЛЕКЦИЯ  ПЕГМАТИТЫ\стр 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200"/>
            <a:ext cx="8286808" cy="5137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Амазонский камень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СЕРГЕЙ\КАМНИ\ЛЕКЦИЯ  ПЕГМАТИТЫ\стр 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1498592"/>
            <a:ext cx="4855691" cy="50022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3795" name="Picture 3" descr="D:\СЕРГЕЙ\КАМНИ\ЛЕКЦИЯ  ПЕГМАТИТЫ\стр 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428868"/>
            <a:ext cx="4071966" cy="33263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Щелочной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виллиомит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пегматит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D:\СЕРГЕЙ\КАМНИ\ЛЕКЦИЯ  ПЕГМАТИТЫ\стр 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17094"/>
            <a:ext cx="8286808" cy="48744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География пегматитовых полей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D:\СЕРГЕЙ\КАМНИ\ЛЕКЦИЯ  ПЕГМАТИТЫ\География пегм. поле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31946"/>
            <a:ext cx="8286807" cy="51506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Пегматит - природный кристаллизатор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СЕРГЕЙ\КАМНИ\ЛЕКЦИЯ  ПЕГМАТИТЫ\img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8286808" cy="509478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АМЕТИСТ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СЕРГЕЙ\КАМНИ\ЛЕКЦИЯ  ПЕГМАТИТЫ\МИНЕРАЛЫ ПЕГМАТИТОВ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736"/>
            <a:ext cx="5429288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Друза и щетка аметиста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D:\СЕРГЕЙ\КАМНИ\ЛЕКЦИЯ  ПЕГМАТИТЫ\МИНЕРАЛЫ ПЕГМАТИТОВ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4096" y="1785926"/>
            <a:ext cx="4826252" cy="4786346"/>
          </a:xfrm>
          <a:prstGeom prst="rect">
            <a:avLst/>
          </a:prstGeom>
          <a:noFill/>
        </p:spPr>
      </p:pic>
      <p:pic>
        <p:nvPicPr>
          <p:cNvPr id="38915" name="Picture 3" descr="D:\СЕРГЕЙ\КАМНИ\ЛЕКЦИЯ  ПЕГМАТИТЫ\МИНЕРАЛЫ ПЕГМАТИТОВ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122" y="1785926"/>
            <a:ext cx="4642756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ЕРГЕЙ\КАМНИ\ЛЕКЦИЯ  ПЕГМАТИТЫ\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82550"/>
            <a:ext cx="9093200" cy="669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Горный хрусталь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D:\СЕРГЕЙ\КАМНИ\ЛЕКЦИЯ  ПЕГМАТИТЫ\МИНЕРАЛЫ ПЕГМАТИТОВ\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5214974" cy="4857784"/>
          </a:xfrm>
          <a:prstGeom prst="rect">
            <a:avLst/>
          </a:prstGeom>
          <a:noFill/>
        </p:spPr>
      </p:pic>
      <p:pic>
        <p:nvPicPr>
          <p:cNvPr id="39939" name="Picture 3" descr="D:\СЕРГЕЙ\КАМНИ\ЛЕКЦИЯ  ПЕГМАТИТЫ\МИНЕРАЛЫ ПЕГМАТИТОВ\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4000496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Горный хрусталь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СЕРГЕЙ\КАМНИ\ЛЕКЦИЯ  ПЕГМАТИТЫ\МИНЕРАЛЫ ПЕГМАТИТОВ\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857652" cy="5409678"/>
          </a:xfrm>
          <a:prstGeom prst="rect">
            <a:avLst/>
          </a:prstGeom>
          <a:noFill/>
        </p:spPr>
      </p:pic>
      <p:pic>
        <p:nvPicPr>
          <p:cNvPr id="40963" name="Picture 3" descr="D:\СЕРГЕЙ\КАМНИ\ЛЕКЦИЯ  ПЕГМАТИТЫ\МИНЕРАЛЫ ПЕГМАТИТОВ\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928802"/>
            <a:ext cx="4824112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АМАЗОНИТ (микроклин)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D:\СЕРГЕЙ\КАМНИ\ЛЕКЦИЯ  ПЕГМАТИТЫ\МИНЕРАЛЫ ПЕГМАТИТОВ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294182" cy="5072098"/>
          </a:xfrm>
          <a:prstGeom prst="rect">
            <a:avLst/>
          </a:prstGeom>
          <a:noFill/>
        </p:spPr>
      </p:pic>
      <p:pic>
        <p:nvPicPr>
          <p:cNvPr id="41987" name="Picture 3" descr="D:\СЕРГЕЙ\КАМНИ\ЛЕКЦИЯ  ПЕГМАТИТЫ\МИНЕРАЛЫ ПЕГМАТИТОВ\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714620"/>
            <a:ext cx="4929222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АКВАМАРИН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D:\СЕРГЕЙ\КАМНИ\ЛЕКЦИЯ  ПЕГМАТИТЫ\МИНЕРАЛЫ ПЕГМАТИТОВ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598" y="1285860"/>
            <a:ext cx="4936232" cy="5429288"/>
          </a:xfrm>
          <a:prstGeom prst="rect">
            <a:avLst/>
          </a:prstGeom>
          <a:noFill/>
        </p:spPr>
      </p:pic>
      <p:pic>
        <p:nvPicPr>
          <p:cNvPr id="44035" name="Picture 3" descr="D:\СЕРГЕЙ\КАМНИ\ЛЕКЦИЯ  ПЕГМАТИТЫ\МИНЕРАЛЫ ПЕГМАТИТОВ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44760"/>
            <a:ext cx="3643338" cy="5582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ИЗУМРУД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D:\СЕРГЕЙ\КАМНИ\ЛЕКЦИЯ  ПЕГМАТИТЫ\МИНЕРАЛЫ ПЕГМАТИТОВ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593890" cy="5286412"/>
          </a:xfrm>
          <a:prstGeom prst="rect">
            <a:avLst/>
          </a:prstGeom>
          <a:noFill/>
        </p:spPr>
      </p:pic>
      <p:pic>
        <p:nvPicPr>
          <p:cNvPr id="46083" name="Picture 3" descr="D:\СЕРГЕЙ\КАМНИ\ЛЕКЦИЯ  ПЕГМАТИТЫ\МИНЕРАЛЫ ПЕГМАТИТОВ\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607" y="1571612"/>
            <a:ext cx="4995665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ТУРМАЛИН (рубеллит)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D:\СЕРГЕЙ\КАМНИ\ЛЕКЦИЯ  ПЕГМАТИТЫ\МИНЕРАЛЫ ПЕГМАТИТОВ\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888016" cy="5355486"/>
          </a:xfrm>
          <a:prstGeom prst="rect">
            <a:avLst/>
          </a:prstGeom>
          <a:noFill/>
        </p:spPr>
      </p:pic>
      <p:pic>
        <p:nvPicPr>
          <p:cNvPr id="47107" name="Picture 3" descr="D:\СЕРГЕЙ\КАМНИ\ЛЕКЦИЯ  ПЕГМАТИТЫ\МИНЕРАЛЫ ПЕГМАТИТОВ\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28285"/>
            <a:ext cx="4565780" cy="511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ТУРМАЛИН (полихромный)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D:\СЕРГЕЙ\КАМНИ\ЛЕКЦИЯ  ПЕГМАТИТЫ\МИНЕРАЛЫ ПЕГМАТИТОВ\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857751" cy="5715016"/>
          </a:xfrm>
          <a:prstGeom prst="rect">
            <a:avLst/>
          </a:prstGeom>
          <a:noFill/>
        </p:spPr>
      </p:pic>
      <p:pic>
        <p:nvPicPr>
          <p:cNvPr id="49155" name="Picture 3" descr="D:\СЕРГЕЙ\КАМНИ\ЛЕКЦИЯ  ПЕГМАТИТЫ\МИНЕРАЛЫ ПЕГМАТИТОВ\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4" y="1500174"/>
            <a:ext cx="3857655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РАУХТОПАЗ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D:\СЕРГЕЙ\КАМНИ\ЛЕКЦИЯ  ПЕГМАТИТЫ\МИНЕРАЛЫ ПЕГМАТИТОВ\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9012"/>
            <a:ext cx="5429289" cy="5568988"/>
          </a:xfrm>
          <a:prstGeom prst="rect">
            <a:avLst/>
          </a:prstGeom>
          <a:noFill/>
        </p:spPr>
      </p:pic>
      <p:pic>
        <p:nvPicPr>
          <p:cNvPr id="50179" name="Picture 3" descr="D:\СЕРГЕЙ\КАМНИ\ЛЕКЦИЯ  ПЕГМАТИТЫ\МИНЕРАЛЫ ПЕГМАТИТОВ\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581" y="2500306"/>
            <a:ext cx="4083419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МОРИОН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D:\СЕРГЕЙ\КАМНИ\ЛЕКЦИЯ  ПЕГМАТИТЫ\МИНЕРАЛЫ ПЕГМАТИТОВ\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80" y="1357298"/>
            <a:ext cx="4241291" cy="5500702"/>
          </a:xfrm>
          <a:prstGeom prst="rect">
            <a:avLst/>
          </a:prstGeom>
          <a:noFill/>
        </p:spPr>
      </p:pic>
      <p:pic>
        <p:nvPicPr>
          <p:cNvPr id="51203" name="Picture 3" descr="D:\СЕРГЕЙ\КАМНИ\ЛЕКЦИЯ  ПЕГМАТИТЫ\МИНЕРАЛЫ ПЕГМАТИТОВ\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357298"/>
            <a:ext cx="4309189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Кристаллы от 20 до 97 тонн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D:\СЕРГЕЙ\КАМНИ\ЛЕКЦИЯ  ПЕГМАТИТЫ\МИНЕРАЛЫ ПЕГМАТИТОВ\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4286280" cy="5260968"/>
          </a:xfrm>
          <a:prstGeom prst="rect">
            <a:avLst/>
          </a:prstGeom>
          <a:noFill/>
        </p:spPr>
      </p:pic>
      <p:pic>
        <p:nvPicPr>
          <p:cNvPr id="52227" name="Picture 3" descr="D:\СЕРГЕЙ\КАМНИ\ЛЕКЦИЯ  ПЕГМАТИТЫ\МИНЕРАЛЫ ПЕГМАТИТОВ\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164" y="1714488"/>
            <a:ext cx="466151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СЕРГЕЙ\КАМНИ\ЛЕКЦИЯ  ПЕГМАТИТЫ\img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82550"/>
            <a:ext cx="9166226" cy="669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СЕРГЕЙ\КАМНИ\ЛЕКЦИЯ  ПЕГМАТИТЫ\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127000"/>
            <a:ext cx="8867775" cy="660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СЕРГЕЙ\КАМНИ\ЛЕКЦИЯ  ПЕГМАТИТЫ\img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27000"/>
            <a:ext cx="9151938" cy="660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ЕРГЕЙ\КАМНИ\ЛЕКЦИЯ  ПЕГМАТИТЫ\img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27000"/>
            <a:ext cx="9031287" cy="660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СЕРГЕЙ\КАМНИ\ЛЕКЦИЯ  ПЕГМАТИТЫ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217488"/>
            <a:ext cx="8416925" cy="6421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147</Words>
  <Application>Microsoft Office PowerPoint</Application>
  <PresentationFormat>Экран (4:3)</PresentationFormat>
  <Paragraphs>45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Курс «Минералогия»    Тема лекции: Эндогенное минералообразование</vt:lpstr>
      <vt:lpstr>Цель лекции: Ознакомить учащихся с эндогенными и экзогенными условиями минералообразования</vt:lpstr>
      <vt:lpstr>Эндогенное минералообразование</vt:lpstr>
      <vt:lpstr>Слайд 4</vt:lpstr>
      <vt:lpstr>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Минеральные ассоциации пегматитов (по А.Е. Ферсману)</vt:lpstr>
      <vt:lpstr>Схема строения миаролового (камерного) пегматита</vt:lpstr>
      <vt:lpstr>ПЕГМАТИТЫ</vt:lpstr>
      <vt:lpstr>Слайд 24</vt:lpstr>
      <vt:lpstr>Литиевая (лепидолит-турмалиновая) минерализация</vt:lpstr>
      <vt:lpstr>Минерализованная полость в пегматитовой жиле: 1-вмещающая порода, 2-кварц, 3-ортоклаз, 4-пирит, 5-фенакит, 6-амазонит, 7-топаз, 8-кальцит</vt:lpstr>
      <vt:lpstr>Редкометальный щелочной пегматит Кольский полуостров, Хибины, м-е Кукисвумчорр</vt:lpstr>
      <vt:lpstr>Слайд 28</vt:lpstr>
      <vt:lpstr>Графическая структура</vt:lpstr>
      <vt:lpstr>Письменный гранит</vt:lpstr>
      <vt:lpstr>Еврейский камень</vt:lpstr>
      <vt:lpstr>Арабский (восточный) гранит</vt:lpstr>
      <vt:lpstr>Амазонитовый гранит</vt:lpstr>
      <vt:lpstr>Амазонский камень</vt:lpstr>
      <vt:lpstr>Щелочной (виллиомит) пегматит</vt:lpstr>
      <vt:lpstr>География пегматитовых полей</vt:lpstr>
      <vt:lpstr>Пегматит - природный кристаллизатор</vt:lpstr>
      <vt:lpstr>АМЕТИСТ</vt:lpstr>
      <vt:lpstr>Друза и щетка аметиста</vt:lpstr>
      <vt:lpstr>Горный хрусталь</vt:lpstr>
      <vt:lpstr>Горный хрусталь</vt:lpstr>
      <vt:lpstr>АМАЗОНИТ (микроклин)</vt:lpstr>
      <vt:lpstr>АКВАМАРИН</vt:lpstr>
      <vt:lpstr>ИЗУМРУД</vt:lpstr>
      <vt:lpstr> ТУРМАЛИН (рубеллит)</vt:lpstr>
      <vt:lpstr>ТУРМАЛИН (полихромный)</vt:lpstr>
      <vt:lpstr>РАУХТОПАЗ</vt:lpstr>
      <vt:lpstr>МОРИОН</vt:lpstr>
      <vt:lpstr>Кристаллы от 20 до 97 тонн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Эндогенное минералообразование</dc:title>
  <dc:creator>NMGROUP</dc:creator>
  <cp:lastModifiedBy>NMGROUP</cp:lastModifiedBy>
  <cp:revision>27</cp:revision>
  <dcterms:created xsi:type="dcterms:W3CDTF">2014-04-11T17:20:09Z</dcterms:created>
  <dcterms:modified xsi:type="dcterms:W3CDTF">2019-03-26T08:59:06Z</dcterms:modified>
</cp:coreProperties>
</file>