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81" r:id="rId6"/>
    <p:sldId id="310" r:id="rId7"/>
    <p:sldId id="261" r:id="rId8"/>
    <p:sldId id="287" r:id="rId9"/>
    <p:sldId id="262" r:id="rId10"/>
    <p:sldId id="284" r:id="rId11"/>
    <p:sldId id="263" r:id="rId12"/>
    <p:sldId id="264" r:id="rId13"/>
    <p:sldId id="286" r:id="rId14"/>
    <p:sldId id="266" r:id="rId15"/>
    <p:sldId id="267" r:id="rId16"/>
    <p:sldId id="269" r:id="rId17"/>
    <p:sldId id="268" r:id="rId18"/>
    <p:sldId id="271" r:id="rId19"/>
    <p:sldId id="270" r:id="rId20"/>
    <p:sldId id="273" r:id="rId21"/>
    <p:sldId id="277" r:id="rId22"/>
    <p:sldId id="279" r:id="rId23"/>
    <p:sldId id="280" r:id="rId24"/>
    <p:sldId id="28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94" r:id="rId35"/>
    <p:sldId id="295" r:id="rId36"/>
    <p:sldId id="305" r:id="rId37"/>
    <p:sldId id="306" r:id="rId38"/>
    <p:sldId id="307" r:id="rId39"/>
    <p:sldId id="308" r:id="rId40"/>
    <p:sldId id="309" r:id="rId41"/>
    <p:sldId id="31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owing_earth.gif?uselang=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7105" y="646530"/>
            <a:ext cx="879689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История и методология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геологических наук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Презентация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Кафедра инженерной геологии и геофизики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Географического факультета БГУ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898989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Составитель: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Творонович-Севрук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Даниил Леонидович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228600"/>
            <a:ext cx="88296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s://ozon-st.cdn.ngenix.net/multimedia/10058190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1" name="Picture 3" descr="C:\Documents and Settings\Admin\Рабочий стол\1005819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074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58847"/>
            <a:ext cx="525658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ЗОНЕНША́ЙН Лев Павлович (1.12.1929, Москва – 4.11.1992, там же), рос. геолог, чл.-корр. РАН (1991). Окон­чил МГУ (1952).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Работал в экспедициях на территории Центр. Казахстана; в 1954–74 во Всесоюзном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аэрогеологич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тресте (ныне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науч.-производств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предприятие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Аэрогеология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»); с 1974 в Инте океанологии РАН (зав. лабораторией).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исследования посвящены проблемам общей и региональной геологии,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тектоники плит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Один из создателей нового направления в нау­ках о Земле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палеогеодинамики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Анализировал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геологич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эволюцию Земли на основе теории тектоники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литосферных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плит.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 из инициаторов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рос.франц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проекта «Тетис» (1981–84), направленного на реконструкцию истории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мезозойскораннекайнозойского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океана 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Тетис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океанологич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экспедиций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Тихом, Атлантическом и Индийском океанах.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02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 Петрович Лисицын (1923 -  ныне) </a:t>
            </a:r>
            <a:endParaRPr lang="ru-RU" dirty="0"/>
          </a:p>
        </p:txBody>
      </p:sp>
      <p:sp>
        <p:nvSpPr>
          <p:cNvPr id="47106" name="AutoShape 2" descr="https://scientificrussia.ru/data/auto/material/large-preview-1508200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7" name="Picture 3" descr="C:\Documents and Settings\Admin\Рабочий стол\large-preview-15082009.jpeg"/>
          <p:cNvPicPr>
            <a:picLocks noChangeAspect="1" noChangeArrowheads="1"/>
          </p:cNvPicPr>
          <p:nvPr/>
        </p:nvPicPr>
        <p:blipFill>
          <a:blip r:embed="rId2" cstate="print"/>
          <a:srcRect l="12762" r="17180"/>
          <a:stretch>
            <a:fillRect/>
          </a:stretch>
        </p:blipFill>
        <p:spPr bwMode="auto">
          <a:xfrm>
            <a:off x="251520" y="764704"/>
            <a:ext cx="3857414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62068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Специалист в области литологии и геохимии осадков морей и океанов.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исследования посвящены изучению закономерностей осадкообразования, механизма осадочного процесса, литологии водной, воздушной и ледовой взвеси, гидротермальным процессам на дне океана.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 разработаны новые направления в науке: учение о взвеси в океане,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биодифференциации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вещества в океане, о закономерностях осадочного процесса, лавинной и ледовой седиментации; установлено решающее значение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биоса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всех этапах седиментации.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А.П. Лисицын выполнил детальные исследования вклада эндогенного вещества в океанское осадконакопление; провел наблюдения в ходе 30 личных погружений в океане на подводных аппаратах "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Пайсис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и "Мир".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9" name="Picture 5" descr="http://karopka.ru/upload/resize_cache/iblock/5ec/900_600_1/photo_1_1310067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9568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509120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Научные труды: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Распределение и химический состав взвеси в водах Индийского океана, М., 1964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Процессы современного осадкообразования в Беринговом море, М., 1966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Осадкообразование в океанах, М., 1974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Процессы океанской седиментации, М., 1978.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Развил новые направления исследований, а также приемы геологического картирования донных осадков, в том числе с помощью глубоководных аппаратов. Участвовал в составлении 8 атласов, включая "Атлас Антарктиды", "Морской Атлас".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базе новых фактических данных сформулировал основные закономерности осадочного процесса в океане – учение о зональности океанской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седиментаии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Выделил и описал глобальные типы осадочного процесса в океане: ледовый, умеренный,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гумидный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аридный и экваториальный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гумидный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Учение о зональности подтверждено многочисленными новыми данными и является в настоящее время широко известным. Большое внимание уделяет разработке учения о быстрой и сверхбыстрой (лавинной) седиментации в океане и о связанных с ней перерывах в осадконакоплении.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459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Эмлен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Владимирович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Соботович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(1927-2013)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5238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советский ученый-геохимик, космохимик,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радиогеохимик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радиоэколог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основатель изотопно-геохимических методов исследований литосферы, гидросферы, биосферы и космических объектов. Академик НАН Украины. Директор Института геохимии окружающей среды НАН и МЧС Украины.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9715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Изучал изотопный, химический и минеральный состав и структурные особенности космической пыли, метеоритов, лунного «грунта», астроблем, образцов видоизмененных пород под воздействием тунгусского феномена. Полученные данные ученый интерпретирует с точки зрения эволюции космического вещества, происхождения планет Солнечной системы, звездного </a:t>
            </a:r>
            <a:r>
              <a:rPr lang="ru-RU" sz="2000" b="1" dirty="0" err="1" smtClean="0">
                <a:solidFill>
                  <a:srgbClr val="FF0000"/>
                </a:solidFill>
              </a:rPr>
              <a:t>нуклеосиснтеза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5058" name="AutoShape 2" descr="https://persons-info.com/userfiles/image/persons/60000-70000/68000-69000/68449/SOBOTOVICH_Emlen_Vladimi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http://www.jbks.ru/image.php?src=assets/images/authors/sobotovich.jpg&amp;w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024336" cy="4234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Э. В.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Соботович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разработал и ввел в геологическую науку и практику достаточно надежные методы ядерной геохимии.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Широко применяется разработанный им принципиально новый метод свинцово-изохронного датирования горных пород и космических образований (1963—1967).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частности, на Украине в 1961 году впервые были найдены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гранитоиды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возрастом 3 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лет. Впервые в мире для некоторых геологических образований был получен возраст более 4 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лет (Алдан, Антарктида).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Большое научное и практическое значение имеют работы Э. В.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Соботовича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области охраны окружающей среды, в частности некоторые аспекты ликвидации последствий Чернобыльской катастрофы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Важнейшие труды: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«Изотопы свинца в геохимии и космохимии».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«Изотопно-геохимические методы оценки степени взаимосвязи подземных и поверхностных вод» (1977),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«Справочник по изотопной геохимии» (1982),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«Ранняя история Земли» (1973, 1984),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«Физические и физико-химические методы анализа при геохимических исследованиях» (1986).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2494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«Изотопная космохимия» (1974),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«Космическое вещество в земной коре» (1976),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«Космическое вещество в океанических осадках и ледниковых покровах» (1978),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«Вещество метеоритов» (1984),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«Происхождение метеоритов» (1985),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«Метеориты Украины» (1987)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29200"/>
            <a:ext cx="9288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Ядерная энергетика и окружающая среда (1988)»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монографии «Геохимия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техногенеза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Радиогеохимия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зоне влияния Чернобыльской АЭС» (1992),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разделы в монографии «Чернобыльская катастрофа» (1995), «Геохимия техногенных радионуклидов» (2002)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3950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Юлий Ефимович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(1934-1988)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404664"/>
            <a:ext cx="540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из создателей нового направления в геологии –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геохимии.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Проводил прогнозно-поисковые и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оценочн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работы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редкометалльн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оруденение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щелочн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массивах Красноярск. края (кон. 1950-х);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руководил исследованиями по разработке методики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геохим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поисков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эндоген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месторождений бора (1960–68);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занимался разработкой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геохим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методов поисков глубокозалегающих сульфидных месторождений (1968–76).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1976 руководил работами по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геохим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изучению процессов загрязнения окружающей среды М. 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обл.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этих исследований позволили установить важнейшие закономерности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техноген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преобразования окружающей среды, обосновать принципы и разработать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методич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основы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геохим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изучения этих процессов и оценки состояния среды обитания.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312368" cy="442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75" y="116632"/>
            <a:ext cx="8803825" cy="60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geokniga.org/sites/geokniga/imagecache/book_cover/files/bookcovers/geohimiya-okruzhayushchey-sredy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6224" cy="2883201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620688"/>
            <a:ext cx="72639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452" y="3501008"/>
            <a:ext cx="848128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Новейший и современный периоды </a:t>
            </a:r>
          </a:p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развития геологии 1960‑2018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2228384"/>
            <a:ext cx="842493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Новейший и современный период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1960-х гг. и доныне).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Хейзен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Хесс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У. Кэрри, Дж. Т.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Вилсон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Л. П.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Зоненшайн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 П. Лисицын и др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состояние и ближайшие перспективы геологических наук.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Международное сотрудничество учёных.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состояние и ближайшие перспективы геологических наук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смотря на все успехи тектоники плит в объяснении многих черт строения и развития твердой Земли и ее превращение в руководящую парадигму в науках о Земле, нельзя считать, что данная теория решила все вопросы, стоящие перед этими науками.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настоящее время основное внимание исследователей приковывает обсуждение двух проблем.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Одна из них - глубинная геодинамика, а именно - процессы, протекающие в переходной зоне от верхней к нижней мантии, на их границе, а также на границе мантии и ядра и даже внешнего и внутреннего ядра.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Соответствующие исследования направлены на решение вопроса, является ли конвекция в мантии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общемантийной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или протекает раздельно в верхней и нижней мантии, или, наконец, один тип конвекции периодически сменяет другой во времени.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вопрос, сопряженный с первым, заключается в подлинной роли мантийных струй (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плюмов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положении их корней. Надо напомнить, что концепция мантийных струй и горячих точек была предложена Дж.Т.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Вилсоном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1963-65 гг. и Дж.В. Морганом в 1971 г. </a:t>
            </a:r>
          </a:p>
          <a:p>
            <a:pPr algn="just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 концепция была выдвинута для объяснения явлений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внутриплитного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магматизма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получила широкое распространение. </a:t>
            </a:r>
          </a:p>
          <a:p>
            <a:pPr algn="just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основе ее лежит идея о том, что мантийные струи (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плюмы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зарождающиеся глубоко в мантии, как бы «прожигают» движущиеся на более высоком уровне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литосферные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плиты, создавая линейные цепи вулканов (в океане - вулканических островов, при погружении превращающихся в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гайоты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с закономерным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удревнением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их возраста в направлении движения плиты.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гипотеза была обоснована на примере Гавайского архипелага, и продолжающего его к северо-западу подводного Императорского хребта в Тихом океане и нашла подтверждение на ряде других примеров, однако далеко не всех. </a:t>
            </a:r>
          </a:p>
          <a:p>
            <a:pPr algn="just"/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признать ее справедливость, горячие точки становятся репером, по которому можно определить уже не относительные, а абсолютные движения плит по сфере земной поверхности. 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мнению многих исследователей, мантийные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плюмы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дающие начало горячим точкам, возникают на границе мантии и ядра, в тонком поверхностном слое между ними. 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Существует и другое мнение - об их зарождении на границе нижней и верхней мантии или даже в верхней мантии. Представляется возможным также, что имеются и более глубокие и менее глубокие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плюмы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Остается далеко не ясным, как соотносится мантийная конвекция с адвекцией мантийных струй, чем определяется локализация последних, хотя очевидно, что без допущения определенной роли таких струй -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плюмов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внутриплитный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магматизм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объяснить трудно, если не невозможно.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из главных проблем современной геологии касается ранней истории Земли.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Исходным моментом здесь служит само становление Земли как планеты 4,6 млрд. лет назад.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последние годы взгляды специалистов в области планетной космогонии претерпели коренные изменения.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факты заставили их вернуться к давно оставленным представлениям об изначально горячей, по мнению некоторых даже полностью расплавленной Земле. Во всяком случае, весьма популярной стала идея о существовании на самой ранней стадии развития Земли у ее поверхности или на</a:t>
            </a:r>
            <a:r>
              <a:rPr lang="ru-RU" b="1" baseline="30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небольшой глубине «магматического океана».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больше данных свидетельствуют и об очень ранней дифференциации Земли на оболочки с выделением ядра, разделением мантии на обедненную и обогащенную так называемыми некогерентными элементами. Приходится допустить и раннее появление на Земле коры, включая кору, близкую к континентальной, -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серогнейсовую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вопрос о способе образования этой коры и существовании более древней и более мафической коры нельзя считать вполне решенным. Также нельзя считать до конца решенным и вопрос о начале действия в истории Земли настоящей, т. е. подобной современной, тектоники плит.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Наряду с этими двумя главными проблемами - глубинная геодинамика и ранняя история Земли - в теоретической геологии наших дней существует значительное число и других достаточно важных и не вполне решенных проблем. Одной из них является время образования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пра-Тихого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океана -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Панталассы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и возникновения фундаментальной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диссимметрии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Земли, ее разделения на океанское и преимущественно континентальное полушария. Достоверно известно лишь, что гидросфера появилась в начале архея, что уже в архее и тем более протерозое существовали глубоководные бассейны (все это доказывается по текстуре осадков соответствующего времени) и что Тихий океан должен был возникнуть не позднее конца протерозоя. Признаки почти всеобщего осушения площади современных континентов в конце раннего протерозоя, около 1,7 млрд. лет назад, подсказывают как будто, что с этого времени, когда в одном полушарии Земли образовался суперконтинент - ранняя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Пангея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 другом полушарии должна была обособиться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Панталасса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Мировой океан.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79653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одна проблема, продолжающая волновать исследователей, - это причина периодического проявления на Земле великих покровных оледенений - от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позднеархейского-раннепротерозойского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позднекайнозойского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Чередование в пределах этих периодов ледниковых и межледниковых эпох получило, по общему признанию, удовлетворительное объяснение в давно предложенной гипотезе (теперь, уже очевидно, теории) сербского ученого М.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Миланковича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связавшего это чередование с изменениями инсоляции, вызываемыми в свою очередь изменениями параметров осевого вращения Земли (прецессии, нутации, изменения наклона земной оси по отношению к плоскости эклиптики). Однако само появление крупных ледниковых щитов требует другого объяснения. Особенно трудно объяснить крупнейшее оледенение конца протерозоя, охватившее, судя по палеомагнитным и литологическим данным, не только высокие, но и достаточно низкие широты.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 очень серьезных проблем связан с возникновением и развитием жизни на Земле.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них проблема возникновения жизни на Земле относится к числу главнейших во всем естествознании и имеет огромное мировоззренческое значение. Несмотря па все новейшие успехи молекулярной биологии, она еще далека от своего решения.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долю геологии выпадает определение условий, при которых могла появиться жизнь и которые исчезли позднее, что дало основание провозгласить тезис «все живое рождается только из живого».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Огромный интерес вызывает и загадочная вспышка органической жизни на рубеже докембрия и палеозоя, протекавшая в две стадии - появление мягкотелой, но уже разнообразной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эдиакарской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фауны в позднем венде (отдельные формы могли появиться раньше) и скелетной фауны беспозвоночных в раннем кембрии.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этому поводу кембриджский профессор С.К. Моррис недавно констатировал: «...Связное объяснение причины и масштаба ранней радиации метазоа до сих пор отсутствует».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Геологами активно обсуждаются условия проявления этой революции, степень ее обусловленности изменениями геологической среды.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Особую проблему представляет проблема великих вымираний и обновлений органического мира, прежде всего на границе мела и палеогена.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Смелая гипотеза Л. и У.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Альваресов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 связи этого события со столкновением с Землей астероида или кометы породила целый поток исследований, которые в конце концов привели к ее подтверждению, но не покончили с альтернативными предположениями и не закрыли ее обсуждение в литературе.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Высказываются предположения и о том, что описанный в Библии Всемирный потоп также мог быть вызван событием подобного рода (австрийские ученые А.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Толльман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Э.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Кристан-Толльман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847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Вообще в современной геологической науке понятие катастрофических событий более не представляется реакционным, как то было еще сравнительно недавно. 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Катастрофы разного рода и масштаба - от бурь, ураганов и наводнений до вулканических извержений типа Кракатау или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Пинатубо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крупных землетрясений - несомненно, пронизывали всю историю Земли, и эта история складывалась как из медленных, постоянных изменений, так и из кратковременных и бурных событий, в течение которых структура, рельеф и состав земной коры претерпевали большие изменения, чем за длительные интервалы медленной эволюции.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стратиграфии возникло даже новое направление 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событийная стратиграфия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основанная на том, что такие события служат естественными стратиграфическими реперами. Но в тектонике все еще продолжается полемика между сторонниками и противниками выделения орогенических фаз и эпох.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только объяснение великих вымираний потребовало прибегнуть к вмешательству космического фактора, но и периодичность проявления многих геологических процессов, отраженная, в частности, в цикличности осадконакопления, начиная с сезонной ленточной слоистости и продолжая более крупными циклами.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Многие исследователи обратили внимание на совпадение крупных тектонических циклов с временем обращения Солнечной системы по галактической орбите — галактическим годом.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Привлекательной представляется мысль о резонансе между изменениями в положении и условиях перемещения Земли в Космосе и эндогенной активности Земли.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цикличности в истории Земли была поднята на самый высокий уровень установлением крупнейших циклов в истории Земли длительностью 500-600 млн. лет, выражающихся в становлении и распаде суперконтинентов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Пангей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из которых первая образовалась еще в конце архея (некоторые предполагают суще­ствование еще более раннего суперконтинента).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Новейший и современный период  (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1960‑2018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его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песоналии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4536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Роберт Миллер 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Хейзен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(1948 – ныне)</a:t>
            </a:r>
            <a:endParaRPr lang="ru-RU" sz="2400" dirty="0"/>
          </a:p>
        </p:txBody>
      </p:sp>
      <p:pic>
        <p:nvPicPr>
          <p:cNvPr id="53249" name="Picture 1" descr="C:\Documents and Settings\Admin\Рабочий стол\1280px-Dr._Robert_Ha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024336" cy="22682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980728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американский минеролог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астробиолог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Научный сотрудник геофизической лаборатории Института Карнеги и профессор геофизики университета Джорджа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Мейсона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(США); исполнительный директор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Observatory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7267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 Американской ассоциация содействия развитию науки. Читает лекции в различных университетах и является почетным лектором общества Сигма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Кси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Являлся президентом Минералогического общества Америки.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интересы лежат в области роли минералов в зарождении жизни. Является автором теории «эволюцией минералов» — нового направления в минералогии, посвященного роли минералов в биосфере. Является советником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Microbes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честь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Хейзена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назван минерал 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хазенит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Совместно с коллегами основал проект 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Challenge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посвящённый поиску неизвестных минералов, содержащих углерод.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Цикличность в истории Земли не предполагает отсутствия определенной направленности в развитии ее структуры.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Напротив, направленность, поступательная эволюция представляется более важной, чем цикличность, которая лишь осложняет эту направленность, обусловленную двумя факторами - истощением внутренней энергии Земли, запаса флюидов в ее недрах, и возрастанием роли органического мира, ее населяющего. Тем самым роль эндогенных процессов снижается, а экзогенных - увеличивается.</a:t>
            </a:r>
          </a:p>
          <a:p>
            <a:pPr algn="just"/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Нерешенные проблемы существуют не только в теоретической, но и в практической геологии. Одна из важнейших - прогноз времени землетрясений, в разработке которого, несмотря на большие усилия ученых и затраченные средства, еще не достигнуто решающего прорыва. Важен и мониторинг других природных катастроф - вулканических извержений, крупных оползней и обвалов. Актуальной задачей остается и разработка прямых методов поисков залежей нефти, и повышение отдачи нефтяных пластов.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участии геологов должны быть найдены рациональные методы добычи рудных залежей на дне океанов. Важной задачей геологов, вместе с другими специалистами, является изыскание способов надежного и безопасного захоронения радиоактивных отходов.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Таковы важнейшие, на взгляд авторов книги, проблемы современной геологии, вернее геологических наук в целом. Несомненно, что в ближайшие годы можно ожидать определенных успехов в их разработке.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крупный прорыв возможен лишь в случае появления новых научных инструментов. Напомним, какое значение для астрономии имело появление телескопа, для биологии и геологии (петрологии) - микроскопа, рентгеноструктурного анализа - для кристаллографии и минералогии,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микрозонда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для петрологии, а в наши дни новое поколение компьютеров открыло путь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сейсмотомографии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наиболее революционному направлению в современной глобальной геофизике.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Большое значение имеют и успехи экспериментальной минералогии, добившейся воспроизведения термодинамических условий, характерных для максимальных мантийных глубин. </a:t>
            </a:r>
          </a:p>
          <a:p>
            <a:pPr algn="just"/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компьютерной техники обеспечивает все большие возможности моделирования мантийной конвекции. Накопление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сравнительно-планетологических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данных повышает возможности расшифровки ранних событий в истории Земли. </a:t>
            </a:r>
          </a:p>
          <a:p>
            <a:pPr algn="just"/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Важно еще раз подчеркнуть полезность комплексирования исследований разных направлений для наступления на некоторые решающие рубежи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Сейчас появляются основания говорить о наступлении новой революции в геологических науках.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Происходит переход от гипотезы тектоники плит, удовлетворительно объяснявшей лишь кинематику самых верхних оболочек Земли и только на протяжении последнего миллиарда лет ее истории и не вскрывшей динамику процессов, к глобальной геодинамике, рассматривающей эволюцию Земли в целом, в течение всей ее истории и в связи с эволюцией Солнечной системы или, по крайней мере, ее внутренних, «каменных» планет.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Ростки этой новой концепции, новой парадигмы можно видеть в работах ученых ряда стран, в том числе русских ученых, но наиболее определенно она обрисована в серии статей японских геологов и геофизиков (С.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Маруяма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Кумазава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и др.), совсем недавно опубликованных в первом номере сотого, юбилейного тома журнала Японского геологического общества.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положения концепции глобальной геодинамики, сформулированной в этих работах, могут быть сведены к следующему: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тектоника плит господствует в коре и верхней мантии; в нижней мантии основным процессом является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плюм-тектоника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ядре - процесс роста внутреннего ядра за счет внешнего - «тектоника роста»;</a:t>
            </a:r>
          </a:p>
          <a:p>
            <a:pPr marL="342900" indent="-34290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эти процессы взаимосвязаны; исходным является погружение холодной литосферы до границы ядра в процессе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субдукции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стимулирующее рост внутреннего ядра и подъем горячих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плюмов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границы мантия-ядро; в свою очередь этот подъем провоцирует тектонику плит в верхней мантии и коре;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в ходе развития Земли тектоника роста сменилась господством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плюм-тектоники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последняя начиная с архея стала вытесняться тектоникой плит;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аналогичная эволюция была свойственна и другим планетам земной группы; все они прошли через тектонику роста; Венера в основном переживает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плюм-тектонику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элементами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плейт-тектоники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Земля - сочетание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плейт-тектониии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Марс и Меркурий перешли в следующую стадию - тектоники общего сжатия, а Луна и спутники больших планет - завершающую стадию почти полной потери эндогенной активности.</a:t>
            </a:r>
          </a:p>
          <a:p>
            <a:pPr algn="just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Несомненно, что эта только что предложенная концепция станет в ближайшие годы предметом оживленного обсуждения, но очевидно также, что перед нами первая попытка создания подлинно глобальной геодинамической модели.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Международное сотрудничество учёных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последней четверти 19 в. горная промышленность развитых стран мира вывела геологию в разряд приоритетных научных дисциплин. Во всех таких странах были созданы геологические службы.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Открывались специальные учебные заведения или факультеты, занимающиеся подготовкой геологов.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эгидой национальных геологических служб и геологических обществ проводились ши­рокие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геологосъемочные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работы. Надежной основой поиска полезных ископаемых стали геологические работы.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фактический материал, расширение географии региональных исследований ставили перед геологами задачи, решение которых было возможно только в процессе координации усилий геологов различных стран, особенно в условиях Европы, поделенной на мно­жество государств.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было договориться об об­щих принципах составления геологических карт, унифицировать системы условных обозначений и индексов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картируемых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комплексов, согласовать стратиграфические шкалы, создать условия для сопоставимости и увязки геологических карт различных территорий.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Началом международного сотрудничества ученых-геологов надо считать Всемирную выставку в Филадельфии в 1876 г., когда сравнение выставленных на ней геологических карт разных стран Европы и Северной Америки наглядно показало необходимость согласования принципов их составления и условных обозначений на основе международной стратиграфической шкалы.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этой целью в 1878 г. в Париже была созвана 1-я сессия МГК. Начатая работа была продолжена на следующей сессии в Болонье в 1881 г. при активном участии русских ученых. С того времени сессии конгресса стали созываться регулярно, раз в 4 года, за ис­ключением перерывов, связанных с мировыми войнами.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2-й сессии МГК, состоявшейся в 1881 г. в Болонье, были одобрены унифицированные термины и условные обозначения для геологических карт, предложенные А.П. Карпинским, и принято решение о составлении по согласованной легенде Международной геологической карты Европы в масштабе 1:2 500 000. Со 2-й сессии в работе конгресса принимала участие официальная делегация России.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3-й сессии конгресса в 1885 г. в Берлине уже демонстрировались первые готовые листы этой карты; окончательный вариант карты был опубликован в 1913 г. в трудах 13-й сессии конгресса, состоявшейся в Торонто (Канада).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связи с возросшим количеством участников и докладов, разнообразием их тематики, начиная с 6-й сессии, собравшейся в Цюрихе в 1894 г., в дополнение к Комиссии по геологической карте Европы были впервые выделены 4 секции: общей геологии, стратиграфии и палеонтологии, минералогии и петрографии, прикладной геологии.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7-я сессия МГК проходила в Санкт-Петербурге в 1897 г.; председателем ее оргкомитета и президентом конгресса был А.П. Карпинский.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сессии обсуждались принципы и правила стратиграфической номенклатуры, принципы классификации и номенклатуры эффузивных пород.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Состоялись 4 секционных заседания, посвященных обсуждению проблем общей геологии (орогенез, эволюция климата и др.), петрографии и минералогии, стратиграфии и палеонтологии, прикладной геологии и геофизики.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Сессия конгресса сопровождалась геологическими экскурсиями по Европейской России, Уралу, Кавказу, Крыму; каждый маршрут обеспечивался путеводителем, к которому были приложены новейшие геологические карты и разрезы. 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34 путеводителя геологических экскурсий конгресса объемом 700 страниц являлись в то время лучшим и наиболее полным руководством по геологии России.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847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Традиционно одной из главных задач конгресса является организация работы по созданию геологических карт, для чего была сформирована Комиссия по геологической карте Европы, затем мира.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Этой комиссией было предпринято полистное издание карты Европы в масштабе 1:500 000, выпущен Геологический атлас мира в масштабе 1:10 000 000, настенная Геологическая карта мира того же масштаба. В 1956 г. была образована подкомиссия по тектоническим кар­там, работающая в Москве. </a:t>
            </a:r>
          </a:p>
          <a:p>
            <a:pPr algn="just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Ею опубликованы два издания Меж­дународной тектонической карты Европы в масштабе 1:2 500 000 и 3-е издание в масштабе 1:5 000 000, Международная тектони­ческая карта мира в масштабе 1:15 000 000. Вышли в свет подобные карты Се­в. и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Юж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Америки, Африки, Австралии.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Успешно работают при конгрессе комиссии по отдельным стратиграфическим системам, занятые определением их границ и ярусного деления, по структурной геологии и др.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Однако периодическое проведение сессий МГК не полностью обеспечивало постоянство контактов между геологами разных стран и специальностей.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этой целью в 1960 г. был создан Международный союз геологических наук.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Аналогичный союз ученых в области геофизики и геоде­зии был образован в 1965 г. Международный геофизический год дал старт серии крупных международных научных проектов, разрабатываемых совместными усилиями обоих научных союзов, работающих в области наук о Земле.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Первым таким проектом явился Проект верхней ман­тии. Этот проект разрабатывался в 1960-е гг.; ему на смену пришел Геодинамический проект, разработка которого заняла следующее десятилетие.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начала 80-х гг. исследования проводятся по международной программе «Литосфера», включающей несколько научных направлений.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Более определенную геологическую направленность имеют исследования по Международной программе геологической корреляции (МПГК), начатые в 1972 г.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Необходимость прогнозирования изменений климата и оценки их возможного влияния на человечество недавно вызвала к жизни еще одну научную программу - «Глобальные изменения». 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34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Гарри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Хэдмонд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Хесс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(1906-1969)</a:t>
            </a:r>
            <a:endParaRPr lang="ru-RU" sz="1100" dirty="0"/>
          </a:p>
        </p:txBody>
      </p:sp>
      <p:pic>
        <p:nvPicPr>
          <p:cNvPr id="51201" name="Picture 1" descr="C:\Documents and Settings\Admin\Рабочий стол\H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3"/>
            <a:ext cx="3744416" cy="42235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404664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американский геолог, внесший большой вклад в изучение геологии океанов, и создание теории тектоники плит.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1962 году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Хесс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совместно с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Дицем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опубликовал статью, в которой на основании линейных магнитных аномалий океанического дна, предположил, что вдоль срединно-океанических хребтов существуют зоны 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спрединга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которых из глубин мантии вещество непрерывно поднимается к поверхности.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результате декомпрессионного плавления образуются базальтовые расплавы, которые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формиру-ют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океаническую кору.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дальше от срединно-океанического хребта, тем старше океаническая кора.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-4857402"/>
            <a:ext cx="9144000" cy="10172015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программы «Литосфера» осуществляется программа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Европроба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», предусматривающая комплексное изучение глубин­ного строения Европы. Три мощных объединения специалистов в области наук о Зем­ле действуют в Сев. Америке — в США, Канаде и Мексике.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Американское геологическое общество, Американский геофизический союз и Американская ассоциация геологов-нефтяников.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Своеобразным международным полигоном стала Антарктида, в геолого-геофизическом исследовании которой интенсивно участвуют Россия, США, Великобритания, Япония, Австралия.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последние десятилетия успешно функционируют региональные объединения ученых – европейские и североамериканские. Все более широкое распространение получает практика 2-х- и трехсторонних совместных геолого-геофизических проектов.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Таким образом, нарастающее международное сотрудничество ученых-геологов в огромной степени способствует прогрессу наук о Земле.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057683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Oceanic.Stripe.Magnetic.Anomalies.Schem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310"/>
            <a:ext cx="9144000" cy="6469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 descr="https://m.fictionbook.ru/static/bookimages/21/54/81/21548145.bin.dir/h/b000002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1" name="Picture 3" descr="C:\Documents and Settings\Admin\Рабочий стол\b0000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582"/>
            <a:ext cx="9144000" cy="5954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386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Сэмюэл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Уоррен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Кэри</a:t>
            </a:r>
            <a:r>
              <a:rPr lang="ru-RU" sz="1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(1911-2002)</a:t>
            </a:r>
            <a:endParaRPr lang="ru-RU" sz="20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3456384" cy="421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5013176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австралийский геолог, сторонник гипотезы расширяющейся Земли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779912" y="184865"/>
            <a:ext cx="5364088" cy="646330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войны продолжил специализацию в области геологии, изучая разные районы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</a:rPr>
              <a:t>Океании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, в частности проводил полевые исследования и составлял карты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</a:rPr>
              <a:t>Новой Гвинеи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. Новые исследования позволили ему на новом научном уровне вернуться к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</a:rPr>
              <a:t>теории дрейфа материков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</a:rPr>
              <a:t>Вегенера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и он решил объяснить механизм движения материков с помощью гипотезы расширяющейся Земли.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то время на Западе было немного сторонников теории дрейфа материков и У.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Кэри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наверное, можно назвать наиболее последовательным и ярким. В течение 35 лет он публиковал статьи по этой тематике. Ещё во второй половине XIX века появились первые начала этой теории в трудах У. И. Грина,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Дрейсона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а также русских ученых Е. В.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Быханова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 И. О.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Ярковского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в XX веке в пользу этой концепции высказывались многие исследователи, но наиболее полное обоснование с привлечением широчайшего геологического материала содержится в трудах С. У.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Кэри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AutoShape 3" descr="https://upload.wikimedia.org/wikipedia/commons/7/79/Growing_earth.gif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3825" y="92075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131394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55368" y="548680"/>
            <a:ext cx="5688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Австралийский геолог 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Сэмюел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Кэри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выступал с поддержкой теории расширения Земли с 1950-х годов (когда теория тектоники плит ещё не была достаточно развита чтобы объяснить движение континентов) до конца 1990-х, отрицая возможность 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субдукции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 других явлений , объясняющих процессы 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спрединга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 судьбу создаваемой в срединно-океанических хребтах океанической коры. 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Американский геолог Брюс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Хейзен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(англ.)русск., изучавший Срединно-Атлантический хребет, изначально поддержал идеи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расширении Земли, но позже изменил своё мнение. Многие сторонники гипотезы расширяющейся Земли после 1970-х годов были вдохновлены идеями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356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Джон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Тузо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Вилсон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(1903-1993)</a:t>
            </a:r>
            <a:endParaRPr lang="ru-RU" sz="2400" dirty="0"/>
          </a:p>
        </p:txBody>
      </p:sp>
      <p:pic>
        <p:nvPicPr>
          <p:cNvPr id="49153" name="Picture 1" descr="C:\Documents and Settings\Admin\Рабочий стол\401px-John_Tuzo_Wilson_in_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819525" cy="4705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476672"/>
            <a:ext cx="4788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Канадский геофизик и геолог. Получил мировое признание за свой вклад в теорию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тектоники плит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честь ДТВ. Названы: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цикл образования и распада суперконтинента — Цикл Уилсона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учреждена Медаль канадского геофизического Союза за достижения в области геофизики.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 вулкан — Тузо-Уилсон.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3581</Words>
  <Application>Microsoft Office PowerPoint</Application>
  <PresentationFormat>Экран (4:3)</PresentationFormat>
  <Paragraphs>209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UNLOCK 005</cp:lastModifiedBy>
  <cp:revision>44</cp:revision>
  <dcterms:modified xsi:type="dcterms:W3CDTF">2018-02-25T17:16:43Z</dcterms:modified>
</cp:coreProperties>
</file>