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9" r:id="rId2"/>
    <p:sldId id="260" r:id="rId3"/>
    <p:sldId id="257" r:id="rId4"/>
    <p:sldId id="256" r:id="rId5"/>
    <p:sldId id="261" r:id="rId6"/>
    <p:sldId id="262" r:id="rId7"/>
    <p:sldId id="263" r:id="rId8"/>
    <p:sldId id="258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3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BEAA9-5837-4E7E-BA7E-819E33C193B7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A84BC-D114-41F1-BD49-9FFBFD9018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20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9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0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3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69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051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02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1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00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683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833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40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D7A00-C07B-44C6-B702-33F0AD39EB6B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1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8888" y="927252"/>
            <a:ext cx="1133493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История и методология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геологических наук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Презентация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Кафедра инженерной геологии и геофизики  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Географического факультета БГУ</a:t>
            </a:r>
            <a:r>
              <a:rPr lang="ru-RU" sz="3200" dirty="0">
                <a:solidFill>
                  <a:srgbClr val="898989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Составитель: </a:t>
            </a:r>
            <a:r>
              <a:rPr lang="ru-RU" sz="28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Творонович-Севрук</a:t>
            </a:r>
            <a:r>
              <a:rPr lang="ru-RU" sz="28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Даниил Леонидович </a:t>
            </a:r>
            <a:endParaRPr lang="ru-RU" sz="2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213483"/>
            <a:ext cx="117729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разновидность наблюдения, операция, в которой  определяется отношение одной измеряемой величины к другой измеряемой величине, принимаемой в качестве эталонной.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сопоставления величин, в котором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измерения</a:t>
            </a: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Прямое измерение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на характер измерений исследуемых явлений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измерений</a:t>
            </a:r>
          </a:p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Различие характера измерений в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естественых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технических и гуманитарных науках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52" y="2405738"/>
            <a:ext cx="10535843" cy="173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27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014" y="268013"/>
            <a:ext cx="11595537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измерений: </a:t>
            </a: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Номинальное</a:t>
            </a: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Порядковое</a:t>
            </a: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Интервальное 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более продвинутый метод эмпирического исследования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задача эксперимента – проверка теорий.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651" y="338958"/>
            <a:ext cx="6366356" cy="253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21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8" y="1040525"/>
            <a:ext cx="12048745" cy="49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25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97" y="333374"/>
            <a:ext cx="4120160" cy="61962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163" y="267855"/>
            <a:ext cx="4208912" cy="63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9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826" y="218840"/>
            <a:ext cx="116822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Научное знание как сложная развивающаяся система</a:t>
            </a:r>
          </a:p>
          <a:p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8731" y="1352744"/>
            <a:ext cx="176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15310" y="1040796"/>
            <a:ext cx="1151328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научного знания в целом:</a:t>
            </a:r>
          </a:p>
          <a:p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 научной деятельности (учёный, научное сообщество)</a:t>
            </a:r>
            <a:endParaRPr lang="ru-RU" sz="3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 науки – геологическая среда, человек и их взаимодействие)</a:t>
            </a:r>
          </a:p>
          <a:p>
            <a:pPr marL="342900" indent="-342900">
              <a:buAutoNum type="arabicPeriod"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науки – сущность, объективные законы развития</a:t>
            </a:r>
          </a:p>
          <a:p>
            <a:pPr marL="342900" indent="-342900">
              <a:buAutoNum type="arabicPeriod"/>
            </a:pPr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научного исследования – техника и технология познания (приборы, оборудование, модели и т.д.) </a:t>
            </a:r>
          </a:p>
          <a:p>
            <a:pPr marL="342900" indent="-342900">
              <a:buAutoNum type="arabicPeriod"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Методология науки – связь </a:t>
            </a:r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явленческого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сущностного, изменчивого и устойчивого, эмпирического и рационального, единичного и общего, детерминизм, логика и т.д.)</a:t>
            </a:r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755565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903" y="543910"/>
            <a:ext cx="115167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Эмпирический уровень научного познания</a:t>
            </a:r>
          </a:p>
          <a:p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основан на:</a:t>
            </a:r>
          </a:p>
          <a:p>
            <a:pPr marL="514350" indent="-514350">
              <a:buAutoNum type="arabicPeriod"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 и  приборы наблюдения </a:t>
            </a:r>
          </a:p>
          <a:p>
            <a:pPr marL="457200" indent="-457200">
              <a:buAutoNum type="arabicPeriod"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и измерительные приборы</a:t>
            </a:r>
          </a:p>
          <a:p>
            <a:pPr marL="457200" indent="-457200">
              <a:buAutoNum type="arabicPeriod"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Натурный эксперимент и экспериментальные средства (включая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наутрные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модели)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4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68014"/>
            <a:ext cx="11154104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 эмпирического познания как способ фиксации реальности</a:t>
            </a:r>
          </a:p>
          <a:p>
            <a:pPr algn="just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Эмпирический уровень научного познания отличается связью с отражением и фиксацией в научных определениях моментов объективной реальности, которые представляют существенно общее определённого класса объектов. </a:t>
            </a: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науки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(эмпирический факт)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как исходный момент эмпирического знания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Элементарный эмпирический закон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результат обобщения или индукции эмпирических фактов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97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247" y="244365"/>
            <a:ext cx="1141423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Интегральный эмпирический закон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результатом накопления элементарных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эмпирических законов и установления зависимости между ними.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78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8179" y="315309"/>
            <a:ext cx="87625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Теоретический уровень познания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773" y="1340069"/>
            <a:ext cx="1182413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теоретического уровня исследования характерно отсутствие  непосредственного взаимодействия между исследуемыми объектами</a:t>
            </a:r>
          </a:p>
          <a:p>
            <a:pPr algn="just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научные факты и их вероятные взаимосвязи</a:t>
            </a:r>
          </a:p>
          <a:p>
            <a:pPr algn="just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теоретического исследования отличается от эмпирических описаний.  </a:t>
            </a:r>
          </a:p>
          <a:p>
            <a:pPr algn="just"/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языка теоретического исследования являются теоретически идеальные объекты (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плюмы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геосинклинали, антиклинали). </a:t>
            </a:r>
          </a:p>
          <a:p>
            <a:pPr algn="just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называют идеализированными объектами, теоретическими конструктами.  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66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537" y="197069"/>
            <a:ext cx="1135905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эмпирического познания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Эмпирический уровень познания делится на:</a:t>
            </a: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Непосредственные наблюдения и эксперименты, результатом которых являются данные , наблюдения.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процедуры, посредством которых осуществляется переход от данных наблюдений к эмпирическим фактам и законам.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обычного чувственного восприятия научное наблюдение  отличается своей целенаправленностью и организованностью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Наблюдение. Наблюдатель не просто фиксирует явления, но и ищет их в соответствии с  некоторыми идеями и прошлым опытом.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критерия истинности научных исследований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9407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87" y="86037"/>
            <a:ext cx="8395138" cy="6771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82075" y="561975"/>
            <a:ext cx="30039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наблюдений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5646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404</Words>
  <Application>Microsoft Office PowerPoint</Application>
  <PresentationFormat>Широкоэкранный</PresentationFormat>
  <Paragraphs>72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NORDMANN</dc:creator>
  <cp:lastModifiedBy>NORDMANN</cp:lastModifiedBy>
  <cp:revision>23</cp:revision>
  <dcterms:created xsi:type="dcterms:W3CDTF">2018-03-11T16:44:48Z</dcterms:created>
  <dcterms:modified xsi:type="dcterms:W3CDTF">2018-03-11T18:35:56Z</dcterms:modified>
</cp:coreProperties>
</file>