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72" r:id="rId4"/>
    <p:sldId id="279" r:id="rId5"/>
    <p:sldId id="265" r:id="rId6"/>
    <p:sldId id="271" r:id="rId7"/>
    <p:sldId id="266" r:id="rId8"/>
    <p:sldId id="262" r:id="rId9"/>
    <p:sldId id="267" r:id="rId10"/>
    <p:sldId id="259" r:id="rId11"/>
    <p:sldId id="268" r:id="rId12"/>
    <p:sldId id="273" r:id="rId13"/>
    <p:sldId id="269" r:id="rId14"/>
    <p:sldId id="274" r:id="rId15"/>
    <p:sldId id="260" r:id="rId16"/>
    <p:sldId id="277" r:id="rId17"/>
    <p:sldId id="278" r:id="rId18"/>
    <p:sldId id="270" r:id="rId19"/>
    <p:sldId id="275" r:id="rId20"/>
    <p:sldId id="276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66815"/>
            <a:ext cx="835292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История и методология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геологических наук </a:t>
            </a:r>
            <a:endParaRPr lang="ru-RU" sz="500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Презентация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Кафедра инженерной геологии и геофизики   </a:t>
            </a:r>
            <a:endParaRPr lang="ru-RU" sz="500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Географического факультета БГУ</a:t>
            </a:r>
            <a:r>
              <a:rPr lang="ru-RU" sz="2400" b="1" dirty="0" smtClean="0">
                <a:solidFill>
                  <a:srgbClr val="898989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ru-RU" sz="500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ru-RU" sz="500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Составитель: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Творонович-Севрук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 Даниил Леонидович </a:t>
            </a:r>
            <a:endParaRPr lang="ru-RU" sz="1600" b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664296" cy="396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 descr="http://www.geokniga.org/sites/geokniga/imagecache/map_preview/files/maps/geologicheskaya-karta-kavkaza-1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6084168" cy="5262805"/>
          </a:xfrm>
          <a:prstGeom prst="rect">
            <a:avLst/>
          </a:prstGeom>
          <a:noFill/>
        </p:spPr>
      </p:pic>
      <p:pic>
        <p:nvPicPr>
          <p:cNvPr id="14341" name="Picture 5" descr="Картинки по запросу геологические экскурсии прошло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92544"/>
            <a:ext cx="2699792" cy="4465456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89920"/>
            <a:ext cx="5652120" cy="376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847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Традиционно одной из главных задач конгресса является организация работы по созданию геологических карт, для чего была сформирована Комиссия по геологической карте Европы, затем мира.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Этой комиссией было предпринято полистное издание карты Европы в масштабе 1:500 000, выпущен Геологический атлас мира в масштабе 1:10 000 000, настенная Геологическая карта мира того же масштаба. В 1956 г. была образована подкомиссия по тектоническим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работающая в Москве. </a:t>
            </a:r>
          </a:p>
          <a:p>
            <a:pPr algn="just"/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Ею опубликованы два издания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Международной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тектонической карты Европы в масштабе 1:2 500 000 и 3-е издание в масштабе 1:5 000 000, Международная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тектоническая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карта мира в масштабе 1:15 000 000. Вышли в свет подобные карты Се­в. и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Юж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Америки, Африки, Австралии.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Успешно работают при конгрессе комиссии по отдельным стратиграфическим системам, занятые определением их границ и ярусного деления, по структурной геологии и др.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057683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Однако периодическое проведение сессий МГК не полностью обеспечивало постоянство контактов между геологами разных стран и специальностей.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этой целью в 1960 г. был создан Международный союз геологических наук.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Аналогичный союз ученых в области геофизики и геоде­зии был образован в 1965 г. Международный геофизический год дал старт серии крупных международных научных проектов, разрабатываемых совместными усилиями обоих научных союзов, работающих в области наук о Земле.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Первым таким проектом явился Проект верхней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мантии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Этот проект разрабатывался в 1960-е гг.; ему на смену пришел Геодинамический проект, разработка которого заняла следующее десятилетие.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начала 80-х гг. исследования проводятся по международной программе «Литосфера», включающей несколько научных направлений.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Более определенную геологическую направленность имеют исследования по Международной программе геологической корреляции (МПГК), начатые в 1972 г.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Необходимость прогнозирования изменений климата и оценки их возможного влияния на человечество недавно вызвала к жизни еще одну научную программу - «Глобальные изменения». 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zemlyanin.info/wp-content/uploads/2012/08/tectonicheskaya_karta_Zem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42" y="260648"/>
            <a:ext cx="9184842" cy="6504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01008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1960 г. на Генеральной Ассамблее Международного Геодезического и Геофизического Союза </a:t>
            </a:r>
            <a:r>
              <a:rPr lang="ru-RU" b="1" dirty="0" smtClean="0">
                <a:solidFill>
                  <a:srgbClr val="FF0000"/>
                </a:solidFill>
              </a:rPr>
              <a:t>В.В.Белоусовым </a:t>
            </a:r>
            <a:r>
              <a:rPr lang="ru-RU" b="1" dirty="0" smtClean="0">
                <a:solidFill>
                  <a:srgbClr val="FF0000"/>
                </a:solidFill>
              </a:rPr>
              <a:t>предложен международный проект “Верхняя мантия Земли и ее влияние на развитие земной хоры” (сокращенно “Проект верхней мантии”).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/>
              <a:t>Его </a:t>
            </a:r>
            <a:r>
              <a:rPr lang="ru-RU" b="1" dirty="0" smtClean="0"/>
              <a:t>цель — раскрытие и изучение глубинных источников эндогенных геол. процессов (</a:t>
            </a:r>
            <a:r>
              <a:rPr lang="ru-RU" b="1" dirty="0" err="1" smtClean="0"/>
              <a:t>тект</a:t>
            </a:r>
            <a:r>
              <a:rPr lang="ru-RU" b="1" dirty="0" smtClean="0"/>
              <a:t>., магм., метам.). К тому времени стало очевидным, что основные источники лежат глубже земной коры — в верхней мантии, в связи с нем предлагалось изучать главным образом глубокие слои коры и верхние слои мантии и их взаимодействие. </a:t>
            </a:r>
            <a:endParaRPr lang="ru-RU" b="1" dirty="0" smtClean="0"/>
          </a:p>
          <a:p>
            <a:pPr algn="just"/>
            <a:r>
              <a:rPr lang="ru-RU" b="1" dirty="0" smtClean="0">
                <a:solidFill>
                  <a:srgbClr val="00B0F0"/>
                </a:solidFill>
              </a:rPr>
              <a:t>Такое </a:t>
            </a:r>
            <a:r>
              <a:rPr lang="ru-RU" b="1" dirty="0" smtClean="0">
                <a:solidFill>
                  <a:srgbClr val="00B0F0"/>
                </a:solidFill>
              </a:rPr>
              <a:t>изучение должно было быть комплексным и основываться на совместном использовании геол., </a:t>
            </a:r>
            <a:r>
              <a:rPr lang="ru-RU" b="1" dirty="0" err="1" smtClean="0">
                <a:solidFill>
                  <a:srgbClr val="00B0F0"/>
                </a:solidFill>
              </a:rPr>
              <a:t>геофиз</a:t>
            </a:r>
            <a:r>
              <a:rPr lang="ru-RU" b="1" dirty="0" smtClean="0">
                <a:solidFill>
                  <a:srgbClr val="00B0F0"/>
                </a:solidFill>
              </a:rPr>
              <a:t>. и </a:t>
            </a:r>
            <a:r>
              <a:rPr lang="ru-RU" b="1" dirty="0" err="1" smtClean="0">
                <a:solidFill>
                  <a:srgbClr val="00B0F0"/>
                </a:solidFill>
              </a:rPr>
              <a:t>геохим</a:t>
            </a:r>
            <a:r>
              <a:rPr lang="ru-RU" b="1" dirty="0" smtClean="0">
                <a:solidFill>
                  <a:srgbClr val="00B0F0"/>
                </a:solidFill>
              </a:rPr>
              <a:t>. данных и методов. В 1963 г. организован Международный Комитет по проекту верхней мантии и разработана программа исследований. К проекту присоединились около 50 стран. 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3314" name="AutoShape 2" descr="http://underwater.su/books/item/f00/s00/z0000041/pic/000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964488" cy="259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myshared.ru/6/634309/slide_1.jpg"/>
          <p:cNvPicPr>
            <a:picLocks noChangeAspect="1" noChangeArrowheads="1"/>
          </p:cNvPicPr>
          <p:nvPr/>
        </p:nvPicPr>
        <p:blipFill>
          <a:blip r:embed="rId2" cstate="print"/>
          <a:srcRect r="2362" b="9449"/>
          <a:stretch>
            <a:fillRect/>
          </a:stretch>
        </p:blipFill>
        <p:spPr bwMode="auto">
          <a:xfrm>
            <a:off x="179512" y="0"/>
            <a:ext cx="8928003" cy="6209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900igr.net/up/datas/212331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-4857402"/>
            <a:ext cx="9144000" cy="10172015"/>
          </a:xfrm>
          <a:prstGeom prst="rect">
            <a:avLst/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В рамках программы «Литосфера» осуществляется программа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Европроба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», предусматривающая комплексное изучение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глубинного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строения Европы. Три мощных объединения специалистов в области наук 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Земле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действуют в Сев. Америке — в США, Канаде и Мексике.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Американское геологическое общество, Американский геофизический союз и Американская ассоциация геологов-нефтяников.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Своеобразным международным полигоном стала Антарктида, в геолого-геофизическом исследовании которой интенсивно участвуют Россия, США, Великобритания, Япония, Австралия.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последние десятилетия успешно функционируют региональные объединения ученых – европейские и североамериканские. Все более широкое распространение получает практика 2-х- и трехсторонних совместных геолого-геофизических проектов.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Таким образом, нарастающее международное сотрудничество ученых-геологов в огромной степени способствует прогрессу наук о Земле.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13568"/>
            <a:ext cx="6984776" cy="687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Международное сотрудничество учёных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последней четверти 19 в. горная промышленность развитых стран мира вывела геологию в разряд приоритетных научных дисциплин. Во всех таких странах были созданы геологические службы.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Открывались специальные учебные заведения или факультеты, занимающиеся подготовкой геологов.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эгидой национальных геологических служб и геологических обществ проводились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широкие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геологосъемочные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работы. Надежной основой поиска полезных ископаемых стали геологические работы.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Большой фактический материал, расширение географии региональных исследований ставили перед геологами задачи, решение которых было возможно только в процессе координации усилий геологов различных стран, особенно в условиях Европы, поделенной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государств. 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 было договориться об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общих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принципах составления геологических карт, унифицировать системы условных обозначений и индексов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картируемых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комплексов, согласовать стратиграфические шкалы, создать условия для сопоставимости и увязки геологических карт различных территорий.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54" y="116632"/>
            <a:ext cx="910864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layst.ru/im13/antarktid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6639272" cy="6639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10735" y="476672"/>
            <a:ext cx="461665" cy="50405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dirty="0" smtClean="0"/>
              <a:t>Физическая карта Антарктиды по данным ГИС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048672" cy="72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334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Началом международного сотрудничества ученых-геологов надо считать Всемирную выставку в Филадельфии в 1876 г., когда сравнение выставленных на ней геологических карт разных стран Европы и Северной Америки наглядно показало необходимость согласования принципов их составления и условных обозначений на основе международной стратиграфической шкалы.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этой целью в 1878 г. в Париже была созвана 1-я сессия МГК. Начатая работа была продолжена на следующей сессии в Болонье в 1881 г. при активном участии русских ученых. С того времени сессии конгресса стали созываться регулярно, раз в 4 года, за ис­ключением перерывов, связанных с мировыми войнами.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upload.wikimedia.org/wikipedia/commons/5/52/HorticulturalH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58007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AutoShape 5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Картинки по запросу Международный геологический конгре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190874"/>
            <a:ext cx="4762500" cy="3667126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501008"/>
            <a:ext cx="2116295" cy="318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2-й сессии МГК, состоявшейся в 1881 г. в Болонье, были одобрены унифицированные термины и условные обозначения для геологических карт, предложенные А.П. Карпинским, и принято решение о составлении по согласованной легенде Международной геологической карты Европы в масштабе 1:2 500 000. Со 2-й сессии в работе конгресса принимала участие официальная делегация России.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3-й сессии конгресса в 1885 г. в Берлине уже демонстрировались первые готовые листы этой карты; окончательный вариант карты был опубликован в 1913 г. в трудах 13-й сессии конгресса, состоявшейся в Торонто (Канада).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связи с возросшим количеством участников и докладов, разнообразием их тематики, начиная с 6-й сессии, собравшейся в Цюрихе в 1894 г., в дополнение к Комиссии по геологической карте Европы были впервые выделены 4 секции: общей геологии, стратиграфии и палеонтологии, минералогии и петрографии, прикладной геологии.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238.biblioclub.ru/services/fks.php?fks_action=get_file&amp;fks_flag=2&amp;fks_id=geologich_slovar_img_images_1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8992" cy="7015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7-я сессия МГК проходила в Санкт-Петербурге в 1897 г.; председателем ее оргкомитета и президентом конгресса был А.П. Карпинский.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сессии обсуждались принципы и правила стратиграфической номенклатуры, принципы классификации и номенклатуры эффузивных пород.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Состоялись 4 секционных заседания, посвященных обсуждению проблем общей геологии (орогенез, эволюция климата и др.), петрографии и минералогии, стратиграфии и палеонтологии, прикладной геологии и геофизики.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Сессия конгресса сопровождалась геологическими экскурсиями по Европейской России, Уралу, Кавказу, Крыму; каждый маршрут обеспечивался путеводителем, к которому были приложены новейшие геологические карты и разрезы. 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34 путеводителя геологических экскурсий конгресса объемом 700 страниц являлись в то время лучшим и наиболее полным руководством по геологии России.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1088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UNLOCK 005</cp:lastModifiedBy>
  <cp:revision>21</cp:revision>
  <dcterms:modified xsi:type="dcterms:W3CDTF">2018-02-25T20:04:39Z</dcterms:modified>
</cp:coreProperties>
</file>