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BEAA9-5837-4E7E-BA7E-819E33C193B7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A84BC-D114-41F1-BD49-9FFBFD901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9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9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5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2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8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0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7A00-C07B-44C6-B702-33F0AD39EB6B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888" y="927252"/>
            <a:ext cx="11334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История и методология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геологических наук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Презентация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Кафедра инженерной геологии и геофизики  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Географического факультета БГУ</a:t>
            </a:r>
            <a:r>
              <a:rPr lang="ru-RU" sz="3200" dirty="0">
                <a:solidFill>
                  <a:srgbClr val="898989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Составитель: </a:t>
            </a:r>
            <a:r>
              <a:rPr lang="ru-RU" sz="28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Творонович-Севрук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Даниил Леонидович 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580" y="276008"/>
            <a:ext cx="111330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истины – то, что удостоверяет истину и позволяет отличить ее от заблуждения.</a:t>
            </a:r>
          </a:p>
          <a:p>
            <a:pPr fontAlgn="base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законам логики;</a:t>
            </a:r>
          </a:p>
          <a:p>
            <a:pPr fontAlgn="base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2. соответствие ранее открытым законам науки;</a:t>
            </a:r>
          </a:p>
          <a:p>
            <a:pPr fontAlgn="base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3. соответствие фундаментальным законам;</a:t>
            </a:r>
          </a:p>
          <a:p>
            <a:pPr fontAlgn="base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4. простота, экономичность формулы;</a:t>
            </a:r>
          </a:p>
          <a:p>
            <a:pPr fontAlgn="base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5. парадоксальность идеи;</a:t>
            </a:r>
          </a:p>
          <a:p>
            <a:pPr fontAlgn="base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6. практика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ru-RU" sz="28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068" y="162674"/>
            <a:ext cx="11650717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 – целостная органическая система активной материальной деятельности людей, направленная на преобразование реальной действительности, осуществляющаяся в определенном социокультурном контексте.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практики: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материальное производство (труд, преобразование природы);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действие (революции, реформы, войны и т.д.);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эксперимент.</a:t>
            </a:r>
          </a:p>
          <a:p>
            <a:pPr fontAlgn="base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практики: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познания (практическими по­требностями были вызваны к жизни существующие ныне науки.);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познания (человек не просто наблю­дает или созерцает окружающий мир, но в процессе своей жизнедеятельности преобразует его);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познания (человек для того и познает окружающий мир, раскрывает законы его развития, чтобы использовать результаты познания в своей практической де­ятельности);</a:t>
            </a:r>
          </a:p>
          <a:p>
            <a:pPr fontAlgn="base">
              <a:buFont typeface="+mj-lt"/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истины (пока какое-то положе­ние, высказанное в виде теории, концепции, простого умозак­лючения, не будет проверено на опыте, не претворится в прак­тике, оно останется всего лишь гипотезой (предположением)).</a:t>
            </a: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95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743" y="283974"/>
            <a:ext cx="1141686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тем практика одновременно определенна и неопре­деленна, абсолютна и относительна.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смысле, что только развивающаяся практика может окончательно до­казать какие-либо теоретические или иные положения.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же время данный критерий относителен, так как сама прак­тика развивается, совершенствуется и поэтому не может тот­час и полностью доказать те или иные выводы, полученные в процессе познания.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философии выдвигается идея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взаимодополняемости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ведущий критерий истины — практи­ка, которая включает материальное производство, накоплен­ный опыт, эксперимент, —  дополняется требованиями ло­гической согласованности и во многих случаях практической полезностью тех или иных знаний.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7" y="333374"/>
            <a:ext cx="4120160" cy="619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63" y="267855"/>
            <a:ext cx="4208912" cy="63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731" y="1352744"/>
            <a:ext cx="17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4723" y="276169"/>
            <a:ext cx="1151328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истины </a:t>
            </a:r>
            <a:r>
              <a:rPr lang="ru-RU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геологии)</a:t>
            </a:r>
            <a:endParaRPr lang="ru-RU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 истины, её критерии 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знание, соответствующее своему предмету, совпадающее с ним. 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едина, но в ней выделяются объективный, абсолютный и относительный аспекты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истина — это такое содержание знания, которое существует само по себе и не зависит от человека.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9000">
              <a:schemeClr val="accent4">
                <a:lumMod val="7000"/>
                <a:lumOff val="93000"/>
                <a:alpha val="1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489" y="335846"/>
            <a:ext cx="114694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истины, её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Истина – это знание, соответствующее своему предмету, совпадающее с ним. Истина едина, но в ней выделяются объективный, абсолютный и относительный аспекты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истина — это такое содержание знания, которое существует само по себе и не зависит от человека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истина — это исчерпывающее достоверное знание о природе, человеке и обществе; знание, которое не может быть опровергнуто в процессе дальнейшего познания. (Например, Земля вращается вокруг Солнца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истина — это неполное, неточное знание, соответствующее определённому уровню развития общества, зависящее от определённых условий, места, времени и средств получения знаний. Может изменяться, устаревать, заменяться новым в процессе дальнейшего познания. (Например, изменения представлений людей о форме Земли: плоская, в форме шара, вытянутая или приплюснутая).</a:t>
            </a:r>
          </a:p>
        </p:txBody>
      </p:sp>
    </p:spTree>
    <p:extLst>
      <p:ext uri="{BB962C8B-B14F-4D97-AF65-F5344CB8AC3E}">
        <p14:creationId xmlns:p14="http://schemas.microsoft.com/office/powerpoint/2010/main" val="7828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539" y="338959"/>
            <a:ext cx="117058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истины – то, что характеризует истину и отличает её от заблуждения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Всеобщность и необходимость (И. Кант);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Простота и ясность (Р. Декарт);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Логическая непротиворечивость,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общезначимость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 А. Богданов);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Полезность и экономность;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Истина – это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то, что есть на самом деле (П. А. Флоренский);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Эстетический критерий (внутреннее совершенство теории, красота формулы, изящество доказательств).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448" y="147679"/>
            <a:ext cx="1155086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все эти критерии недостаточны, универсальным критерием истинности является общественно-историческая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практика:материальное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(труд, преобразование природы); социальное действие (революции, реформы, войны и т.д.); научный эксперимент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практики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Источник познания (практика ставит перед наукой жизненно важные проблемы);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Цель познания (человек познаёт окружающий мир, раскрывает законы его развития, чтобы использовать результаты познания в своей практической деятельности);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Критерий истины (пока гипотеза не проверена на опыте, она останется всего лишь предположением).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106" y="177941"/>
            <a:ext cx="11643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Истина и ее критерии. Относительность истины.</a:t>
            </a:r>
            <a:endParaRPr lang="ru-RU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593" y="645811"/>
            <a:ext cx="116113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многом проблема достоверности наших знаний о мире определяется ответом на фундаментальный вопрос теории по­знания: 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есть истина?».</a:t>
            </a: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В истории философии существовали разные взгляды на возможности получения достоверных знаний: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Эмпиризм – все знание о мире обосновывается только опытом (Ф. Бэкон)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Сенсуализм – только при помощи ощущений можно познавать мир (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Д.Юм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Рационализм – достоверное знание может быть почерпнуто только из самого разума (Р. Декарт)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Агностицизм – «вещь в себе» непознаваема (И. Кант)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Скептицизм – получать достоверные знания о мире нельзя (М. Монтень)</a:t>
            </a: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Истина есть процесс, а не некий одноразовый акт пости­жения объекта сразу в полном объеме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1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241" y="117693"/>
            <a:ext cx="116822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Истина едина, но в ней выделяются объективный, абсо­лютный и относительный аспекты, которые можно рассмат­ривать и как относительно самостоятельные истины.</a:t>
            </a: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истина — это такое содержание знания, которое не зависит ни от человека, ни от человечества.</a:t>
            </a:r>
          </a:p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истина — это исчерпывающее достовер­ное знание о природе, человеке и обществе; знание, которое никогда не может быть опровергнуто.</a:t>
            </a: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истина — это неполное, неточное зна­ние, соответствующее определенному уровню развития об­щества, который обусловливает способы получения этого знания; это знание, зависящее от определенных условий, места и времени его получения.</a:t>
            </a:r>
          </a:p>
          <a:p>
            <a:pPr fontAlgn="base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абсолютной и относительной истинами (или абсолютным и относительным в объективной истине) в степени точности и полноты отражения действительности. Истина всегда конкретна, она всегда связана с определенным местом, временем и обстоятельствами.</a:t>
            </a:r>
          </a:p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в нашей жизни поддается оценке с точки зрения ис­тины или заблуждения (лжи). Так, можно говорить о разных оценках исторических событий, альтернативных трактовках произведений искусства и т. п.</a:t>
            </a: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2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9000">
              <a:schemeClr val="accent4">
                <a:lumMod val="7000"/>
                <a:lumOff val="93000"/>
                <a:alpha val="1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08" y="81461"/>
            <a:ext cx="11579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Истина – это знание, соответствующее своему предмету, совпадающее с ним. Другие определения:</a:t>
            </a:r>
          </a:p>
          <a:p>
            <a:pPr fontAlgn="base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знаний действительности;</a:t>
            </a:r>
          </a:p>
          <a:p>
            <a:pPr fontAlgn="base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подтверждено опытом;</a:t>
            </a:r>
          </a:p>
          <a:p>
            <a:pPr fontAlgn="base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некое соглашение, конвенция;</a:t>
            </a:r>
          </a:p>
          <a:p>
            <a:pPr fontAlgn="base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свойство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самосогласованности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знаний;</a:t>
            </a:r>
          </a:p>
          <a:p>
            <a:pPr fontAlgn="base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полезность полученного знания для практики.</a:t>
            </a:r>
          </a:p>
          <a:p>
            <a:pPr fontAlgn="base"/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истины:</a:t>
            </a:r>
            <a:endParaRPr lang="ru-RU" sz="2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7" y="2644170"/>
            <a:ext cx="11475195" cy="40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169</Words>
  <Application>Microsoft Office PowerPoint</Application>
  <PresentationFormat>Широкоэкранный</PresentationFormat>
  <Paragraphs>76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NORDMANN</dc:creator>
  <cp:lastModifiedBy>NORDMANN</cp:lastModifiedBy>
  <cp:revision>32</cp:revision>
  <dcterms:created xsi:type="dcterms:W3CDTF">2018-03-11T16:44:48Z</dcterms:created>
  <dcterms:modified xsi:type="dcterms:W3CDTF">2018-03-18T21:02:13Z</dcterms:modified>
</cp:coreProperties>
</file>