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85" r:id="rId5"/>
    <p:sldId id="296" r:id="rId6"/>
    <p:sldId id="286" r:id="rId7"/>
    <p:sldId id="295" r:id="rId8"/>
    <p:sldId id="287" r:id="rId9"/>
    <p:sldId id="297" r:id="rId10"/>
    <p:sldId id="288" r:id="rId11"/>
    <p:sldId id="298" r:id="rId12"/>
    <p:sldId id="281" r:id="rId13"/>
    <p:sldId id="319" r:id="rId14"/>
    <p:sldId id="301" r:id="rId15"/>
    <p:sldId id="322" r:id="rId16"/>
    <p:sldId id="323" r:id="rId17"/>
    <p:sldId id="294" r:id="rId18"/>
    <p:sldId id="269" r:id="rId19"/>
    <p:sldId id="321" r:id="rId20"/>
    <p:sldId id="320" r:id="rId21"/>
    <p:sldId id="300" r:id="rId22"/>
    <p:sldId id="318" r:id="rId23"/>
    <p:sldId id="272" r:id="rId24"/>
    <p:sldId id="299" r:id="rId25"/>
    <p:sldId id="302" r:id="rId26"/>
    <p:sldId id="303" r:id="rId27"/>
    <p:sldId id="304" r:id="rId28"/>
    <p:sldId id="305" r:id="rId29"/>
    <p:sldId id="306" r:id="rId30"/>
    <p:sldId id="289" r:id="rId31"/>
    <p:sldId id="315" r:id="rId32"/>
    <p:sldId id="316" r:id="rId33"/>
    <p:sldId id="317" r:id="rId34"/>
    <p:sldId id="313" r:id="rId35"/>
    <p:sldId id="307" r:id="rId36"/>
    <p:sldId id="310" r:id="rId37"/>
    <p:sldId id="308" r:id="rId38"/>
    <p:sldId id="309" r:id="rId39"/>
    <p:sldId id="311" r:id="rId40"/>
    <p:sldId id="312" r:id="rId41"/>
    <p:sldId id="31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105" y="646530"/>
            <a:ext cx="879689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История и методология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геологических наук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Презентация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Кафедра инженерной геологии и геофизики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Географического факультета БГУ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898989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Составитель: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Творонович-Севрук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Даниил Леонидович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установлены основные закономерности размещения главных тектонических структур Беларуси и показаны особенности их развития.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Охарактеризованы комплексы пород кристаллического фундамента, их стратиграфия, условия формирования и металлогеническая специализация, исследованы особенности строения и формирования разновозрастных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выветривания на кристаллических породах.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Разработаны стратиграфические схемы, детально изучен вещественный состав, реконструированы палеогеографические условия формирования и охарактеризованы вторичные изменения отложений всех подразделений осадочного чехла т. д.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Рабочий стол\гн\NAC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5256584" cy="6762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Изучением геологии Беларуси в послевоенный период занимались академические учреждения (Лаборатория геохимических проблем,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Плещеницкая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геофизическая обсерватория, Институт геологических наук), производственные объединения («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Белгеология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Белоруснефть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Беларуськалий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отраслевые научно-исследовательские и проектные институты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БелНИГРИ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БЕЛГОРХИМПРОМ,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БелНИПИнефть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Геосервис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Белорусский и Гомельский госуниверситеты и другие организации.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вклад в развитие белорусской геологической науки и практики в этот период внесли очень многие специалисты: Г.В. Богомолов, Р.Г.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Г.И. Горецкий, К.И. Лукашев, А.В. Матвеев, А.А.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А.С.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Р.Е.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Айзберг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, В.К. Лукашев, З.А. Горелик.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\Рабочий стол\гн\Nac_100_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89588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20" y="332656"/>
            <a:ext cx="8881131" cy="596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5"/>
            <a:ext cx="6624736" cy="53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534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1"/>
            <a:ext cx="4788024" cy="66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s://upload.wikimedia.org/wikipedia/ru/thumb/9/9b/%D0%9D%D0%B0%D1%86%D0%B8%D0%BE%D0%BD%D0%B0%D0%BB%D1%8C%D0%BD%D1%8B%D0%B9_%D0%B0%D1%82%D0%BB%D0%B0%D1%81_%D0%91%D0%B5%D0%BB%D0%BE%D1%80%D1%83%D1%81%D1%81%D0%B8%D0%B8.jpg/800px-%D0%9D%D0%B0%D1%86%D0%B8%D0%BE%D0%BD%D0%B0%D0%BB%D1%8C%D0%BD%D1%8B%D0%B9_%D0%B0%D1%82%D0%BB%D0%B0%D1%81_%D0%91%D0%B5%D0%BB%D0%BE%D1%80%D1%83%D1%81%D1%81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283372" cy="55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0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05230"/>
            <a:ext cx="3433564" cy="48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 descr="http://img-fotki.yandex.ru/get/5816/303362464.a4/0_140a54_4a6e8add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2339752" cy="3310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Рабочий стол\нов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94" y="836712"/>
            <a:ext cx="8975306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14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Периодические научные издания Бела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4" descr="http://nasb.gov.by/rus/publications/lithosphere/lita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123728" cy="3055809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3895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elib.bsu.by/retrieve/242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404" y="1268760"/>
            <a:ext cx="4104596" cy="5589240"/>
          </a:xfrm>
          <a:prstGeom prst="rect">
            <a:avLst/>
          </a:prstGeom>
          <a:noFill/>
        </p:spPr>
      </p:pic>
      <p:pic>
        <p:nvPicPr>
          <p:cNvPr id="7" name="Picture 4" descr="http://nasb.gov.by/rus/publications/lithosphere/lita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123728" cy="305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620688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ГЕОЛОГИИ В БЕЛАРУСИ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период (начало XVII в. – </a:t>
            </a:r>
            <a:r>
              <a:rPr lang="be-BY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период (</a:t>
            </a:r>
            <a:r>
              <a:rPr lang="be-BY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1920 г.).</a:t>
            </a:r>
            <a:endParaRPr lang="ru-RU" sz="3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период (1920 – 1941 гг.).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</a:t>
            </a:r>
            <a:endParaRPr lang="en-US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Геологические научные школы Беларуси.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54980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3886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415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Геологическое образование в Беларуси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ПРАЦА\фото кафедры\Кафедра 2004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ПРАЦА\фото кафедры\Kafedra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1" y="260648"/>
            <a:ext cx="8806943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Геологические научные школы Беларуси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66913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белорусской науке отчётливо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выделяются научные школы: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К.И.Лукашёва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А.С.Махнача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Г.И.Горецкого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59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633478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Константи́н Игна́тьевич Лукашёв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0"/>
            <a:ext cx="47160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 с П. А.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Земятченским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организовал в ЛГУ специальность «Грунтоведение» (впервые в СССР). Участвовал в инженерно-геологических исследованиях БАМа. Основатель генетического грунтоведения. В БГУ им была создана кафедра геохимии и полезных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ископаемых.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1960—1965 годах под его руководством осуществлены геохимические исследования Белорусского Полесья, а в 1965—1970 годах — изучение геохимических провинций БССР в целом. Был инициатором создания в Минске Института геохимии и геофизики АН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БССР.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Опубликовал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500 научных работ, в том числе более 50 монографий. Автор работ в области грунтоведения и геохимии коры выветривания, в которых развивал генетическое и зонально-геохимическое направления. Также писал труды по географии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экономической географии.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Крупнейшие научные труды К.И.Лукашёва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Зональные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геохимические типы коры выветривания на территории СССР. Мн., 1956.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Очерки по геохимии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гипергенеза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Мн., 1963.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Геология четвертичного периода. Мн., 1971.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Геохимия ландшафтов. Мн., 1972 (в соавторстве).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 и миграция нефти. Мн., 1974 (в соавторстве).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Геохимия зоны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гипергенеза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Мн., 1975 (в соавторстве).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Техногенез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геохимические изменения в окружающей среде. Мн., 1986 (в соавторстве).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72677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Награды: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заслуженный </a:t>
            </a:r>
            <a:r>
              <a:rPr lang="ru-RU" sz="2000" b="1" dirty="0" smtClean="0">
                <a:solidFill>
                  <a:srgbClr val="7030A0"/>
                </a:solidFill>
              </a:rPr>
              <a:t>деятель науки БССР (1967).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Государственная премия БССР в области науки и техники (1972).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два ордена Трудового Красного Знамени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орден Дружбы народов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Золотая медаль имени академика С. И. Вавилова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Золотая медаль ВДНХ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49280"/>
            <a:ext cx="5191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Семёнович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Махнач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88640"/>
            <a:ext cx="50040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Впервые выделил в осадочной толще Белоруссии верхнепротерозойские отложения: установил площади распространения, разработал стратиграфического схему, изучил состав и условия осадконакопления.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исследовал стратиграфию, литологию и геохимию девонских, кембрийских и ордовикских отложений, условия их образования, а также кристаллический фундамент и развитые на нём и в осадочном чехле коры выветривания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 открытия месторождений нефти, калийных и каменных солей, железных руд, горючих сланцев и других полезных ископаемых на территории Белоруссии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ining-enc.ru/images/m/3/mahnac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76987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Крупнейшие научные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А.С.Махнача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Древнепалеозойские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отложения Белоруссии. 1958.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Литология и геохимия девонских отложений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Припятского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прогиба в связи с их нефтеносностью. Мн., 1966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Литология и геохимия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выветривания, развитых на кристаллическом фундаменте Белоруссии. 1973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Рифей и венд Белоруссии. Мн., 1976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Верхнедевонская щелочная вулканогенная формация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Припятской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впадины. Мн., 1977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совм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с В. 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Корзуном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Верхний протерозой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Припятской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впадины. 1980 (в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Геология Беларуси. Мн., 2001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Махнач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А.С.,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Гарецкий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Р.Г., Матвеев А.В.).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Награды 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премии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награждён орденами Ленина, Трудового Красного Знамени, Отечественной войны, «Знак Почёта», многими медалями.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Государственная премия БССР (1973) — за открытие и разведку месторождений нефти в БССР.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два Диплома почёта ВДНХ СССР.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«Отличник разведки недр» Министерства геологии СССР (удостоен дважды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ning-enc.ru/images/g/4/goreckij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563888" cy="480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373216"/>
            <a:ext cx="276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Горецкий Гаврила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Иванович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0"/>
            <a:ext cx="52920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Научные исследования Г. Горецкого, посвященные экономической географии, геологии антропогена, инженерной геологии и др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время работы 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Гидропроекте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 Горецкий стал авторитетным инженером-геологом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геологом-четвертичником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3 1948 — член Бюро, а в 1967-83 г. — председатель Комиссии АН СССР по изучению четвертичного периода и советской секции INQUA.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заложены основы новой в СССР отрасли знаний —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палеопатомологии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учения о древних реках, отложения которых он изучал при строительстве гидротехнических объектов и описал в обстоятельных монографиях о аллювии больших антропогеновых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прарек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Русской равнины (1964), о формировании долины реки Волги в антропогене (1966).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80 научных статей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палеопотомалогии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четвертичной геологии Беларуси и издал монографии «Аллювиальная летопись великого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Пра-Днепра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(М., 1970), «Особенности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палеопотимологии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ледниковых областей (на примере Белорусского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Понеманья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)» (Мн., 1980) 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Палеопотомологические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эскизы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Палео-Дона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Пра-Дона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(Мн., 1982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494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Опубликовал более 160 научных работ, в т.л. по фольклоре, демографии, экономике сельского и лесного хозяйства, археологии. Один из создателей русско-белорусского словаря. В печати появились его статьи и воспоминания о Максиме Горьком,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Якубе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Коласе, Янке Купале, Максиме Горецком и др..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466175"/>
            <a:ext cx="8964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период (начало XVII в. – 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Период попутных и маршрутных описаний. Работы Г.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Жончинского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К. Клюка, И. И. Лепехина, В. М. Севергина. Экспедиция Р. И.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Мурчисона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Геологическая карта Г. П.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Гельмерсена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период (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1917 г.). Деятельность Геологического комитета России. Первая геологическая съемка. Первые скважины. Работы А. П. Карпинского, П. Я.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Армашевского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Оппокова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 А.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Тутковского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Миссуны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период (1920 – 1941 гг.). Создание национальной геологической школы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Инбелкульт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Институт геологии, Геологическое управление,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Белгосуниверситет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Гидрогеологическая съемка. Сеть буровых скважин. Первые геофизические исследования кристаллического фундамента. Первая глубокая скважина и открытие каменной и калийной солей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Припятском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прогибе. Работы Н. Ф.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Блиодухо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М.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Жирмунского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Ф.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Мирчинка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Е. Сиротина. Первый учебник «Уступ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геалогiю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Ф.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Лунгерсгаузена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 Комплексное и детальное изучение геологии Беларуси глубинными скважинами. Открытие месторождений калийной и каменной солей, нефти, газа, горючих сланцев, бурого угля и др. Научные школы М. М.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В. Богомолова, А. С.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Фурсенко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И. Горецкого, Р. Г.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 Работы по расширению и укреплению минерально-сырьевой базы Беларуси. Обобщающие монографии «Геология Беларуси», «Основы геологии Беларуси», «Полезные ископаемые Беларуси». Создание стратиграфической схемы Беларуси.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396552" y="0"/>
            <a:ext cx="979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Международное сотрудничество белорусских учёных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Белорусские геологи тесно сотрудничают с коллегами из соседних стран и дальнего зарубежья. Как сообщил генеральный директор РУП \»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Белгеология\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Александр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Шуравин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специалисты из Беларуси примут участие в геологоразведочных работах в Туркменистане, где планируется строительство нового горно-обогатительного комбината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Предложения о сотрудничестве поступают к белорусским геологам и от компаний Африки, Южной Америки, стран Востока. Традиционно партнерство в этой области развивается с Россией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с российскими коллегами белорусские геологи изучают трансграничные территории в районе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Оршанской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впадины. Эта информация имеет важное значение для специалистов двух стран, так как отложения, которые есть в России, распространяются на территорию Беларуси и наоборот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следующем году белорусские и российские геологи планируют создать современную базу данных, необходимую для геологоразведки, с использованием суперкомпьютерных технологий.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dn15.img22.ria.ru/images/129553/47/1295534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138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.tyt.by/n/00/c/belorusy_turkme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624736" cy="660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kvedomosti.com/uploads/posts/2017-01/kvedomosti.com_v-antarktide-smontirovana-pervaya-chast-belorusskoy-stancii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5158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2" y="188640"/>
            <a:ext cx="9092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 работы белорусских геологов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настоящее время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6757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Поиски месторождений в Беларуси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Инженерно-геологические изыскания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Работы за рубежом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Фундаментальные исследования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36305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Белорусские геологи будут искать пресную воду в Пакистане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"Международное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сотрудничество в области геологии осуществляет подведомственный Минприроды научно-производственный центр по геологии. Из самых необычных направлений такой работы хочется назвать Лаос, Пакистан и Сербию. К примеру, проект по разведке подземных вод планируется реализовать в Пакистане, сейчас ведутся переговоры", - отметил министр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Ковхуто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пояснил, что работы планируется проводить в штате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"Кроме того, мы будем сотрудничать в области подготовки геологических кадров. Минприроды и Национальный центр подготовки высококвалифицированных специалистов в сфере геологии Университета Пешавара уже подписали соответствующее соглашение", - рассказал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он. 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словам Андрея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Ковхуто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Сербии специалисты НПЦ по геологии уже работали над созданием систем космического мониторинга за потенциально опасными геологическими процессами, а также за особо охраняемыми территориями.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"Интересно складывается сотрудничество и с Лаосом. Минприроды, ГКНТ и Министерство науки и технологий Лаоса подписали меморандум о сотрудничестве, в рамках которого планируется создать совместную белорусско-лаосскую лабораторию по изучению качества минеральных ресурсов этой страны.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Кроме того, белорусские специалисты подготовили основные положения проекта по созданию системы мониторинга подземных вод в этой стране. Все материалы переданы по дипломатическим каналам нашим партнерам и определен перечень необходимого технологического оборудования для поставки в Лаос", - рассказал министр и добавил, что белорусские геологи также налаживают производственные контакты с Казахстаном, Боливией, Египтом, Зимбабве, Анголой.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Единую систему утверждения запасов полезных ископаемых планируется создать в ЕАЭС, сообщил в интервью корреспонденту </a:t>
            </a:r>
            <a:r>
              <a:rPr lang="ru-RU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БЕЛТА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министр природных ресурсов и охраны окружающей среды Андрей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Ковхуто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итогам работы I Евразийского горно-геологического форума, прошедшего в Минске 2-4 февраля текущего года, была подготовлена резолюция, которая сейчас согласовывается с геологическими службами стран-участниц.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этого она будет передана в госорганы для принятия управленческих решений. Эта резолюция предполагает создание единой системы утверждения запасов в ЕАЭС", - пояснил министр.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Ковхуто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отметил, что 3 февраля 2016 года уже был подписан Меморандум о взаимопонимании между государственной комиссией по запасам полезных ископаемых России и аналогичной комиссией Беларуси по гармонизации процедур утверждения запасов и привлечения специалистов для этой работы.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значит, что наши геологи будут привлекаться для оценки и утверждения запасов в России, а российские - у нас. Надеюсь, что такая система будет создана во всех странах ЕАЭС", - подчеркнул 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Министр заявил, что Беларуси необходим переход на международную систему утверждения запасов, понятную не только коллегам из стран СНГ, но и зарубежным компаниям, которые могли бы вкладывать свои средства в освоение белорусских месторождений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Евразийский горно-геологический форум проходил при поддержке Министерства природных ресурсов и охраны окружающей среды Беларуси, государственного предприятия "НПЦ по геологии", Белорусского государственного технологического университета и международной консалтинговой компании IMC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Montan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Минске.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Урановый след</a:t>
            </a:r>
          </a:p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располагаем информацией о повышенных концентрациях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ураносодержащих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пород, которые нами были ранее добыты, — рассказал директор департамента по геологии Министерства природных ресурсов и охраны окружающей среды Беларуси Владимир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Карпук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— Поиск урана — одно из перспективных для геологов направлений. Этими работами занимается \»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Белгео\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словам Владимира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Карпука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поиски залежей урана велись в Беларуси и в советское время. Так, до 1992 года на территории от Ельска до Лельчиц работала специально сформированная для этого кировская экспедиция. Сейчас \»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Белгео\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получает от украинских коллег ранее собранные материалы по этому вопросу. \»Мы делаем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переинтерпретацию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далее будем заниматься этой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работой\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— добавил он.</a:t>
            </a:r>
          </a:p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свою очередь заместитель генерального директора РУП \»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Белгеология\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Ярослав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Грибик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отметил, что ранее во время своих исследований \»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Белгеология\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также зафиксировала на территории Беларуси сотни аномалий радиоактивных элементов. \»Вопрос в том, с чем они связаны: с ураном,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фторием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или калием.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требуются дополнительные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— сказал он. Обнаруженные проявления расположены в южной части страны. \»Их наличие подталкивает к тому, чтобы работы по поиску урана были продолжены в следующей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пятилетке\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— резюмировал Ярослав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Грибик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Комплексное, детальное и системное изучение геологии Беларуси глубинными скважинами. Открытие месторождений калийной и каменной солей, нефти, газа, горючих сланцев, бурого угля и др. Научные школы М. М.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Цапенко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В. Богомолова, А. С.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В.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Фурсенко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И. Горецкого, Р. Г.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Гарецкого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поисках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золота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Карпук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также сообщил, что геологи продолжат и поиски золота на территории Беларуси. Он пояснил, что в ходе геологоразведочных работ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Околовском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железорудном месторождении в отдельных местах были выявлены породы с повышенным содержанием золота, близким к промышленным. Однако после завершения разведки в границах горного отвода месторождения специалисты пришли к выводу, что запасов золота здесь нет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то же время аналитические работы на основе ранее полученных материалов продолжались. И на одной из последних встреч специалисты решили, что поисково-оценочные работы, касающиеся золота, необходимо возобновить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\»Эти работы должны проходить на сопредельных с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Околовским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месторождением территориях, так как именно эти площади мы считаем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перспективными\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— сказал Владимир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Карпук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\»Жизнь покажет, насколько мы здесь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правы\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— добавил директор департамента по геологии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248472" cy="64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их основу были положены материалы глубокого бурения, геологической съемки, геолого-поисковых и геологоразведочных работ, геофизических исследований.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применяться тонкие физические и химические методы изучения вещества.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Беларуси на этом этапе была полностью покрыта геологической съемкой масштаба 1 : 200 000, на отдельных участках проведена съемка масштаба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: 50 000.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Admin\Рабочий стол\гн\Nac_46_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89587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по расширению и укреплению минерально-сырьевой базы Беларуси. Обобщающие монографии «Геология Беларуси», «Основы геологии Беларуси», «Полезные ископаемые Беларуси». Создание стратиграфической схемы Беларуси.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гн\Nac_38_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840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1481</Words>
  <Application>Microsoft Office PowerPoint</Application>
  <PresentationFormat>Экран (4:3)</PresentationFormat>
  <Paragraphs>141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UNLOCK 005</cp:lastModifiedBy>
  <cp:revision>77</cp:revision>
  <dcterms:modified xsi:type="dcterms:W3CDTF">2018-02-28T23:56:43Z</dcterms:modified>
</cp:coreProperties>
</file>