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57" r:id="rId4"/>
    <p:sldId id="256" r:id="rId5"/>
    <p:sldId id="264" r:id="rId6"/>
    <p:sldId id="270" r:id="rId7"/>
    <p:sldId id="265" r:id="rId8"/>
    <p:sldId id="268" r:id="rId9"/>
    <p:sldId id="269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4" autoAdjust="0"/>
    <p:restoredTop sz="94660"/>
  </p:normalViewPr>
  <p:slideViewPr>
    <p:cSldViewPr snapToGrid="0">
      <p:cViewPr>
        <p:scale>
          <a:sx n="100" d="100"/>
          <a:sy n="100" d="100"/>
        </p:scale>
        <p:origin x="930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B580-34C8-4C7A-AE28-908FEA161897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D3C95-448D-427E-AF97-F33D32664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753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B580-34C8-4C7A-AE28-908FEA161897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D3C95-448D-427E-AF97-F33D32664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259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B580-34C8-4C7A-AE28-908FEA161897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D3C95-448D-427E-AF97-F33D32664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714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B580-34C8-4C7A-AE28-908FEA161897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D3C95-448D-427E-AF97-F33D32664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822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B580-34C8-4C7A-AE28-908FEA161897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D3C95-448D-427E-AF97-F33D32664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2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B580-34C8-4C7A-AE28-908FEA161897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D3C95-448D-427E-AF97-F33D32664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636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B580-34C8-4C7A-AE28-908FEA161897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D3C95-448D-427E-AF97-F33D32664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261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B580-34C8-4C7A-AE28-908FEA161897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D3C95-448D-427E-AF97-F33D32664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157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B580-34C8-4C7A-AE28-908FEA161897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D3C95-448D-427E-AF97-F33D32664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053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B580-34C8-4C7A-AE28-908FEA161897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D3C95-448D-427E-AF97-F33D32664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989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B580-34C8-4C7A-AE28-908FEA161897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D3C95-448D-427E-AF97-F33D32664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571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EB580-34C8-4C7A-AE28-908FEA161897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D3C95-448D-427E-AF97-F33D326646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4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8888" y="927252"/>
            <a:ext cx="1133493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7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История и методология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7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геологических наук </a:t>
            </a:r>
            <a:endParaRPr lang="ru-RU" sz="800" dirty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Презентация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Кафедра инженерной геологии и геофизики   </a:t>
            </a:r>
            <a:endParaRPr lang="ru-RU" sz="800" dirty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Географического факультета БГУ</a:t>
            </a:r>
            <a:r>
              <a:rPr lang="ru-RU" sz="3200" dirty="0">
                <a:solidFill>
                  <a:srgbClr val="898989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lang="ru-RU" sz="800" dirty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lang="ru-RU" sz="800" dirty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Составитель: </a:t>
            </a:r>
            <a:r>
              <a:rPr lang="ru-RU" sz="28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Творонович-Севрук</a:t>
            </a:r>
            <a:r>
              <a:rPr lang="ru-RU" sz="28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 Даниил Леонидович </a:t>
            </a:r>
            <a:endParaRPr lang="ru-RU" sz="24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32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297" y="333374"/>
            <a:ext cx="4120160" cy="61962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163" y="267855"/>
            <a:ext cx="4208912" cy="632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8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985" y="0"/>
            <a:ext cx="11477297" cy="419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600" b="1" cap="all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 </a:t>
            </a:r>
            <a:r>
              <a:rPr lang="ru-RU" sz="3600" b="1" cap="all" dirty="0" smtClean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языка </a:t>
            </a:r>
            <a:r>
              <a:rPr lang="ru-RU" sz="3600" b="1" cap="all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3600" b="1" cap="all" dirty="0" smtClean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познании</a:t>
            </a:r>
          </a:p>
          <a:p>
            <a:pPr algn="just">
              <a:lnSpc>
                <a:spcPct val="115000"/>
              </a:lnSpc>
            </a:pPr>
            <a:r>
              <a:rPr lang="ru-RU" sz="3600" b="1" cap="all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субъекта и объекта познания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4400" b="1" dirty="0" smtClean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4000" b="1" dirty="0">
              <a:solidFill>
                <a:srgbClr val="FF0000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4000" b="1" dirty="0" smtClean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985" y="1184713"/>
            <a:ext cx="1152606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знаковая система любой физической природы, выполняющий познавательную и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коммкникативную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функцию в процессе человеческой деятельности</a:t>
            </a:r>
          </a:p>
          <a:p>
            <a:pPr algn="just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 в геологии </a:t>
            </a:r>
          </a:p>
          <a:p>
            <a:pPr algn="just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мысль, отражающая существующие характеристики определённого класса моментов действительности</a:t>
            </a:r>
          </a:p>
          <a:p>
            <a:pPr algn="just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Слово и его значимость- оно фиксирует в материальном субстрате конкретный образ. </a:t>
            </a:r>
          </a:p>
          <a:p>
            <a:pPr algn="just"/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338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675" y="223345"/>
            <a:ext cx="116586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Различие языков объясняется тем, что одинаковым понятиям соответствуют разные знаки. </a:t>
            </a:r>
          </a:p>
          <a:p>
            <a:pPr algn="just"/>
            <a:endParaRPr lang="ru-RU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 –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любое объективно-реальное свойство, действие , способное воздействовать на органы чувств человека и выступающее в качестве указания, обозначения  или представителя другого свойства, действия , вещи, процесса объективной или субъективной реальности</a:t>
            </a:r>
          </a:p>
          <a:p>
            <a:pPr algn="just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 всегда принадлежит объективной реальности. </a:t>
            </a:r>
          </a:p>
          <a:p>
            <a:pPr algn="just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Моменты объективной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реальности становятся знаками только в знаковой ситуации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810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5537" y="225849"/>
            <a:ext cx="11690131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Иконические знаки 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сохраняют подобие обозначаемому и обладают наименьшей степенью абстрактности </a:t>
            </a:r>
          </a:p>
          <a:p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Схематические знаки –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знаки- схемы , имеющие подобие с обозначаемым , связанное с некоторой схожестью структуры знака с обозначаемым  понятием. Это более высокий уровень абстрактности (пример – схема местности, план рудоносного горизонта эпохи Средневековья)</a:t>
            </a:r>
          </a:p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Символические знаки  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как единая система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Отрыв от непосредственного опыта</a:t>
            </a:r>
          </a:p>
          <a:p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результат разрыва чувственного и рационального </a:t>
            </a:r>
          </a:p>
          <a:p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516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3825" y="203538"/>
            <a:ext cx="117729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 познания</a:t>
            </a:r>
            <a:r>
              <a:rPr lang="ru-RU" sz="2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это носитель предметно-практической деятельности </a:t>
            </a:r>
            <a:r>
              <a:rPr lang="ru-RU" sz="28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познания</a:t>
            </a:r>
            <a:r>
              <a:rPr lang="ru-RU" sz="2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источник познавательной активности, направленной на </a:t>
            </a:r>
            <a:r>
              <a:rPr lang="ru-RU" sz="28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предметпознания</a:t>
            </a:r>
            <a:r>
              <a:rPr lang="ru-RU" sz="2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качестве субъекта познания может выступать как отдельный человек (индивид), так и различные социальные группы (общество в целом</a:t>
            </a:r>
            <a:r>
              <a:rPr lang="ru-RU" sz="28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endParaRPr lang="ru-RU" sz="2800" b="1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познания</a:t>
            </a:r>
            <a:r>
              <a:rPr lang="ru-RU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то, на что направлена познавательная деятельность субъекта познания.</a:t>
            </a:r>
            <a:endParaRPr lang="ru-RU" sz="4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313" y="4192191"/>
            <a:ext cx="113823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Познание — это взаимодействие субъекта и объекта. Именно поэтому и познавательная деятельность, и ее результат содержат в себе и субъективное — то, что зависит от субъекта, и объективное, что определяется самим объектом и от субъекта не зависит. Субъективная сторона познания обусловлена тем, что по знающий субъект — это не абстрактный человек (коллектив или общество), а конкретный субъект, деятельность которого связана с определенными социальными отношениями, уровнем культуры.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Мировоззренческие и методологические установки, нравственные нормы и критерии оценки оказывают существенное влияние на познавательный процесс.</a:t>
            </a:r>
            <a:endParaRPr lang="ru-RU" sz="20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871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0490" y="181304"/>
            <a:ext cx="1141423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субъекта и объекта познания</a:t>
            </a:r>
          </a:p>
          <a:p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Научное познание как процесс получения истины. Проблема критерия истины. 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Правда и ложь </a:t>
            </a:r>
          </a:p>
          <a:p>
            <a:endParaRPr lang="ru-RU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Суждение 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субъективная форма мысли.</a:t>
            </a:r>
          </a:p>
          <a:p>
            <a:endParaRPr lang="ru-RU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Ясность и отчётливость</a:t>
            </a:r>
          </a:p>
          <a:p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Признание большинством</a:t>
            </a:r>
          </a:p>
          <a:p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Полезность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978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421" y="189187"/>
            <a:ext cx="11516710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Проверяемость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чувственном опыте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Логичность и доказательность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как критерий истины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–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чувственно-предметная совместная и целенаправленная деятельность  людей по освоению и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реобразованию природных и социальных процессов. 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практической деятельности: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Материально-производственный 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(сфера геологии)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Общественно-политический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Научно-экспериментальный (сфера геологии)</a:t>
            </a:r>
          </a:p>
          <a:p>
            <a:endParaRPr lang="ru-RU" sz="28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9500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8026" y="164678"/>
            <a:ext cx="1200397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и её основные функции в познании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как основа познания</a:t>
            </a: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как цель познания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единственный проверенный временем критерий истинности познания, воплощённый в суждении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Догматизм и релятивизм в</a:t>
            </a:r>
            <a:r>
              <a:rPr lang="ru-RU" sz="2800" dirty="0"/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практике</a:t>
            </a:r>
          </a:p>
          <a:p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Ни один объект в практике нельзя познать до конца</a:t>
            </a:r>
          </a:p>
          <a:p>
            <a:endParaRPr lang="ru-RU" sz="2800" dirty="0" smtClean="0"/>
          </a:p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Познание относительно не только к объекту познания, но и по отношению к объекту.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7966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431</Words>
  <Application>Microsoft Office PowerPoint</Application>
  <PresentationFormat>Широкоэкранный</PresentationFormat>
  <Paragraphs>72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NORDMANN</dc:creator>
  <cp:lastModifiedBy>NORDMANN</cp:lastModifiedBy>
  <cp:revision>22</cp:revision>
  <dcterms:created xsi:type="dcterms:W3CDTF">2018-03-11T16:45:45Z</dcterms:created>
  <dcterms:modified xsi:type="dcterms:W3CDTF">2018-03-11T19:43:37Z</dcterms:modified>
</cp:coreProperties>
</file>