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315" r:id="rId5"/>
    <p:sldId id="314" r:id="rId6"/>
    <p:sldId id="313" r:id="rId7"/>
    <p:sldId id="312" r:id="rId8"/>
    <p:sldId id="310" r:id="rId9"/>
    <p:sldId id="311" r:id="rId10"/>
    <p:sldId id="309" r:id="rId11"/>
    <p:sldId id="259" r:id="rId12"/>
    <p:sldId id="299" r:id="rId13"/>
    <p:sldId id="300" r:id="rId14"/>
    <p:sldId id="298" r:id="rId15"/>
    <p:sldId id="295" r:id="rId16"/>
    <p:sldId id="296" r:id="rId17"/>
    <p:sldId id="291" r:id="rId18"/>
    <p:sldId id="297" r:id="rId19"/>
    <p:sldId id="316" r:id="rId20"/>
    <p:sldId id="301" r:id="rId21"/>
    <p:sldId id="302" r:id="rId22"/>
    <p:sldId id="292" r:id="rId23"/>
    <p:sldId id="303" r:id="rId24"/>
    <p:sldId id="304" r:id="rId25"/>
    <p:sldId id="305" r:id="rId26"/>
    <p:sldId id="306" r:id="rId27"/>
    <p:sldId id="307" r:id="rId28"/>
    <p:sldId id="260" r:id="rId29"/>
    <p:sldId id="261" r:id="rId30"/>
    <p:sldId id="290" r:id="rId31"/>
    <p:sldId id="262" r:id="rId32"/>
    <p:sldId id="263" r:id="rId33"/>
    <p:sldId id="268" r:id="rId34"/>
    <p:sldId id="283" r:id="rId35"/>
    <p:sldId id="284" r:id="rId36"/>
    <p:sldId id="293" r:id="rId37"/>
    <p:sldId id="285" r:id="rId38"/>
    <p:sldId id="286" r:id="rId39"/>
    <p:sldId id="287" r:id="rId40"/>
    <p:sldId id="288" r:id="rId41"/>
    <p:sldId id="281" r:id="rId42"/>
    <p:sldId id="294" r:id="rId43"/>
    <p:sldId id="269" r:id="rId44"/>
    <p:sldId id="272" r:id="rId45"/>
    <p:sldId id="28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105" y="646530"/>
            <a:ext cx="879689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История и методология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геологических наук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Презентация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Кафедра инженерной геологии и геофизики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Географического факультета БГУ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898989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Составитель: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Творонович-Севрук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Даниил Леонидович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C:\Documents and Settings\Admin\Рабочий стол\001_azov_meotida__c_ptolemeus_g_mercator__1584_y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712"/>
            <a:ext cx="8568952" cy="6434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период (начало XVII в. – </a:t>
            </a:r>
            <a:r>
              <a:rPr lang="be-BY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Период попутных и маршрутных описаний.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 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Жончинского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К. Клюка, И. И. Лепехина, В. М. Севергина. Экспедиция Р. И. 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Мурчисона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Геологическая карта Г. П. 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Гельмерсена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mypresentation.ru/documents/605710ca6b150f07b4e874b6cf6c3de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xn----7sbbaazuatxpyidedi7gqh.xn--p1ai/i/personalii/Murchison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3654"/>
            <a:ext cx="9144000" cy="568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739126" cy="50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Helmers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195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80526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sz="2400" b="1" dirty="0" smtClean="0">
                <a:solidFill>
                  <a:prstClr val="black"/>
                </a:solidFill>
              </a:rPr>
              <a:t>Григорий Петрович </a:t>
            </a:r>
            <a:r>
              <a:rPr lang="ru-RU" sz="2400" b="1" dirty="0" err="1" smtClean="0">
                <a:solidFill>
                  <a:prstClr val="black"/>
                </a:solidFill>
              </a:rPr>
              <a:t>Гельмерсен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237312"/>
            <a:ext cx="2200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Georg von </a:t>
            </a:r>
            <a:r>
              <a:rPr lang="en-US" i="1" dirty="0" err="1" smtClean="0"/>
              <a:t>Helmersen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0"/>
            <a:ext cx="493204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1825 году окончил Дерптский университет со степенью кандидата. В 1826—1830 годах состоял на службе в Министерстве финансов Российской империи. В 1830 году был командирован за границу, где до конца 1832 года занимался изучением геологии и горного дела в Берлине, Гейдельберге, Бонне и 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Фрейберге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а также посетил горную часть Германии, Австрии и Северной Италии. По возвращению в Россию в 1834 был году зачислен в Корпус горных инженеров, а через несколько месяцев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Гельмерсен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был командирован на Урал.</a:t>
            </a:r>
          </a:p>
          <a:p>
            <a:pPr algn="just"/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1835—1838 годах учился в Корпусе горных инженеров, по окончании которого был назначен профессором кафедры геологии.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 этого времени начинается непрерывный ряд его путешествий с целью исследования геологического строения и полезных ископаемых России и зарубежья. К этому же времени относится начало его преподавательской деятельности. В 1841 году 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Гельмерсен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создал первую геологическую карту европейской части России. В 1842 году 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Гельмерсен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определён консерватором Геологического музея Академии наук.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2" y="1124744"/>
            <a:ext cx="9086098" cy="43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1520" y="148472"/>
            <a:ext cx="889248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1802 г. геологические работы здесь начал проводить В.М. Севергин.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дал описания четвертичных отложений и рельефа, охарактеризовал гончарные глины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Верхне-Неманской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низине около Скиделя, торфяники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Свислочской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низины, сообщил о выходах мела в районе Гродно, большое внимание уделил изучению валунов, высказал идею об обширном древнем материковом оледенении на западе Русской равнины.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1830 г. Э. И.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Эйхвальд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дает описание четвертичных пресноводных мергелей под Гродно. В 1846 г. в обнажениях на левом берегу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Сожа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экспедицией Р.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Мурчисона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впервые установлены коренные отложения меловой системы.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repka.ee/persons/674/portret/297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315416"/>
            <a:ext cx="5943600" cy="771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Admin\Рабочий стол\karta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61912"/>
            <a:ext cx="5905500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620688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ГЕОЛОГИИ В БЕЛАРУСИ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период (начало XVII в. – </a:t>
            </a:r>
            <a:r>
              <a:rPr lang="be-BY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период (</a:t>
            </a:r>
            <a:r>
              <a:rPr lang="be-BY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1920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г.).</a:t>
            </a:r>
            <a:endParaRPr lang="ru-RU" sz="3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период (1920 – 1941 гг.).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период (1946 – 80-е гг.).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период (с 90-х гг. ХХ в. – настоящее время).</a:t>
            </a:r>
            <a:endParaRPr lang="en-US" sz="3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513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Геологические научные школы Беларуси.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3851473" cy="667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510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Karl Eduard von Eichwal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3" name="Picture 3" descr="C:\Documents and Settings\Admin\Рабочий стол\Karl_Eduard_von_Eichwa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3"/>
            <a:ext cx="2952328" cy="43690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Эдуард Иванович (Карл Эдуард) </a:t>
            </a:r>
            <a:r>
              <a:rPr lang="ru-RU" b="1" dirty="0" err="1" smtClean="0"/>
              <a:t>Эйхвальд</a:t>
            </a:r>
            <a:r>
              <a:rPr lang="ru-RU" b="1" dirty="0" smtClean="0"/>
              <a:t> (нем. </a:t>
            </a:r>
            <a:r>
              <a:rPr lang="ru-RU" b="1" i="1" dirty="0" err="1" smtClean="0"/>
              <a:t>Karl</a:t>
            </a:r>
            <a:r>
              <a:rPr lang="ru-RU" b="1" i="1" dirty="0" smtClean="0"/>
              <a:t> </a:t>
            </a:r>
            <a:r>
              <a:rPr lang="ru-RU" b="1" i="1" dirty="0" err="1" smtClean="0"/>
              <a:t>Eduard</a:t>
            </a:r>
            <a:r>
              <a:rPr lang="ru-RU" b="1" i="1" dirty="0" smtClean="0"/>
              <a:t> </a:t>
            </a:r>
            <a:r>
              <a:rPr lang="ru-RU" b="1" i="1" dirty="0" err="1" smtClean="0"/>
              <a:t>von</a:t>
            </a:r>
            <a:r>
              <a:rPr lang="ru-RU" b="1" i="1" dirty="0" smtClean="0"/>
              <a:t> </a:t>
            </a:r>
            <a:r>
              <a:rPr lang="ru-RU" b="1" i="1" dirty="0" err="1" smtClean="0"/>
              <a:t>Eichwald</a:t>
            </a:r>
            <a:r>
              <a:rPr lang="ru-RU" b="1" dirty="0" smtClean="0"/>
              <a:t>; 15 июля 1795 года, </a:t>
            </a:r>
            <a:r>
              <a:rPr lang="ru-RU" b="1" dirty="0" err="1" smtClean="0"/>
              <a:t>Митава</a:t>
            </a:r>
            <a:r>
              <a:rPr lang="ru-RU" b="1" dirty="0" smtClean="0"/>
              <a:t>, — 16 ноября 1876 года, Санкт-Петербург) — русский естествоиспытатель и палеонтолог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886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В 1826—1827 годах </a:t>
            </a:r>
            <a:r>
              <a:rPr lang="ru-RU" sz="1600" b="1" dirty="0" err="1" smtClean="0">
                <a:solidFill>
                  <a:srgbClr val="FF0000"/>
                </a:solidFill>
              </a:rPr>
              <a:t>Эйхвальд</a:t>
            </a:r>
            <a:r>
              <a:rPr lang="ru-RU" sz="1600" b="1" dirty="0" smtClean="0">
                <a:solidFill>
                  <a:srgbClr val="FF0000"/>
                </a:solidFill>
              </a:rPr>
              <a:t> совершил путешествие по Кавказу и Каспийскому морю, изучая фауну, флору и геологию этих мест. В 1829 году перешёл на кафедру зоологии в </a:t>
            </a:r>
            <a:r>
              <a:rPr lang="ru-RU" sz="1600" b="1" dirty="0" err="1" smtClean="0">
                <a:solidFill>
                  <a:srgbClr val="FF0000"/>
                </a:solidFill>
              </a:rPr>
              <a:t>Виленский</a:t>
            </a:r>
            <a:r>
              <a:rPr lang="ru-RU" sz="1600" b="1" dirty="0" smtClean="0">
                <a:solidFill>
                  <a:srgbClr val="FF0000"/>
                </a:solidFill>
              </a:rPr>
              <a:t> университет. В 1837 году перешел профессором зоологии, сравнительной анатомии и минералогии в </a:t>
            </a:r>
            <a:r>
              <a:rPr lang="ru-RU" sz="1600" b="1" dirty="0" err="1" smtClean="0">
                <a:solidFill>
                  <a:srgbClr val="FF0000"/>
                </a:solidFill>
              </a:rPr>
              <a:t>Виленскую</a:t>
            </a:r>
            <a:r>
              <a:rPr lang="ru-RU" sz="1600" b="1" dirty="0" smtClean="0">
                <a:solidFill>
                  <a:srgbClr val="FF0000"/>
                </a:solidFill>
              </a:rPr>
              <a:t> медико-хирургическую академию, в которой служил до 1851 года.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3440" y="2333685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Научная деятельность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Эйхвальда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была очень разнообразна; она касалась медицины, зоологии, ботаники, палеонтологии, геологии, минералогии, антропологии, этнографии и археологии; своими трудами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Эйхвальд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много способствовал к ознакомлению с отечественной фауной и флорой как ныне живущих, так и ископаемых форм.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 крупное научное значение имеют труды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Эйхвальда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области палеонтологии России, выразившиеся как в целом ряде научных статей и заметок, так в особенности в первой грандиозной попытке дать полное описание и изображение всего палеонтологического материала, собранного в России. Труд этот «Палеонтология России»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второй половине XIX века геологическими маршрутами все чаще пересекаются средние и южные районы Беларуси. По их результатам появляются известные работы А.П. Карпинского и А.Э. Гедройца. В 1892 г. А.П. Карпинский описал кембро-силурийские отложения у д. Рованичи.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1873 по 1898 гг. в Белорусском Полесье работала экспедиция под руководством И. И.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Жилинского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Она собрала и обобщила богатый материал по геологическим и физико-географическим условиям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Полесской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низменности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сведений о строении недр Беларуси в то время был невелик. Однако исследования, проведенные здесь в XIX веке, заложили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фундамент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дальнейшего геологического изучения территории.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rulibs.com/ru_zar/nonf_biography/kumok/1/karpn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299422"/>
            <a:ext cx="4752528" cy="7157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334780"/>
            <a:ext cx="4651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Гедройц, Антон </a:t>
            </a:r>
            <a:r>
              <a:rPr lang="ru-RU" sz="2800" b="1" dirty="0" err="1" smtClean="0"/>
              <a:t>Эдмундович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(1848, </a:t>
            </a:r>
            <a:r>
              <a:rPr lang="ru-RU" sz="2400" b="1" dirty="0" err="1" smtClean="0">
                <a:solidFill>
                  <a:srgbClr val="FF0000"/>
                </a:solidFill>
              </a:rPr>
              <a:t>Виленская</a:t>
            </a:r>
            <a:r>
              <a:rPr lang="ru-RU" sz="2400" b="1" dirty="0" smtClean="0">
                <a:solidFill>
                  <a:srgbClr val="FF0000"/>
                </a:solidFill>
              </a:rPr>
              <a:t> губерния — 1909) — геолог, исследователь Забайкалья, Амударьи и стран Балтии, один из первых сотрудников </a:t>
            </a:r>
            <a:r>
              <a:rPr lang="ru-RU" sz="2400" b="1" dirty="0" err="1" smtClean="0">
                <a:solidFill>
                  <a:srgbClr val="FF0000"/>
                </a:solidFill>
              </a:rPr>
              <a:t>Геолкома</a:t>
            </a:r>
            <a:r>
              <a:rPr lang="ru-RU" sz="2400" b="1" dirty="0" smtClean="0">
                <a:solidFill>
                  <a:srgbClr val="FF0000"/>
                </a:solidFill>
              </a:rPr>
              <a:t> (Геологического комитета)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34888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Окончил Екатеринославское высшее горное училище. Действительный член Русского географического общества с 1880 года. В течение многих лет исследовал Литву, Белоруссию и прилежащие районы Польши. Опубликовал в 1895 году сводную работу по геологии данного обширного региона Балтии.</a:t>
            </a:r>
            <a:endParaRPr lang="ru-RU" sz="2400" b="1" dirty="0"/>
          </a:p>
        </p:txBody>
      </p:sp>
      <p:sp>
        <p:nvSpPr>
          <p:cNvPr id="62466" name="AutoShape 2" descr="https://ic.pics.livejournal.com/azarovskiy/29148691/516313/516313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7" name="Picture 3" descr="C:\Documents and Settings\Admin\Рабочий стол\516313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51490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\Рабочий стол\Жили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4025900" cy="5435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mtClean="0"/>
              <a:t>Ио́сиф Ипполи́тович Жили́нский</a:t>
            </a:r>
            <a:r>
              <a:rPr lang="ru-RU" smtClean="0"/>
              <a:t> </a:t>
            </a:r>
            <a:r>
              <a:rPr lang="ru-RU" b="1" smtClean="0"/>
              <a:t>(20 апреля 1834 года, Троки, Виленская губерния, Российская империя — 1916) — русский геодезист, генерал от инфантерии.</a:t>
            </a:r>
          </a:p>
          <a:p>
            <a:pPr algn="just"/>
            <a:r>
              <a:rPr lang="ru-RU" b="1" smtClean="0"/>
              <a:t>По окончании курса наук в Институте инженеров путей сообщения и престижных зарубежных стажировок занимался в геодезическом отделении Николаевской академии Генерального штаба и в Пулковской обсерватории.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мае 1872 года была создана комиссия «для исследования состояния сельского хозяйства», которая пришла к выводу, что «осушение болот крайне необходимо в Петербургской, Новгородской, Тверской, Ярославской, Минской и Волынской губерниях».</a:t>
            </a:r>
            <a:r>
              <a:rPr lang="ru-RU" b="1" baseline="30000" dirty="0" smtClean="0">
                <a:solidFill>
                  <a:srgbClr val="FF0000"/>
                </a:solidFill>
              </a:rPr>
              <a:t>[1]</a:t>
            </a:r>
            <a:r>
              <a:rPr lang="ru-RU" b="1" dirty="0" smtClean="0">
                <a:solidFill>
                  <a:srgbClr val="FF0000"/>
                </a:solidFill>
              </a:rPr>
              <a:t> В 1873 году И. И. </a:t>
            </a:r>
            <a:r>
              <a:rPr lang="ru-RU" b="1" dirty="0" err="1" smtClean="0">
                <a:solidFill>
                  <a:srgbClr val="FF0000"/>
                </a:solidFill>
              </a:rPr>
              <a:t>Жилинский</a:t>
            </a:r>
            <a:r>
              <a:rPr lang="ru-RU" b="1" dirty="0" smtClean="0">
                <a:solidFill>
                  <a:srgbClr val="FF0000"/>
                </a:solidFill>
              </a:rPr>
              <a:t> возглавил Западную экспедицию на </a:t>
            </a:r>
            <a:r>
              <a:rPr lang="ru-RU" b="1" dirty="0" err="1" smtClean="0">
                <a:solidFill>
                  <a:srgbClr val="FF0000"/>
                </a:solidFill>
              </a:rPr>
              <a:t>Полесьи</a:t>
            </a:r>
            <a:r>
              <a:rPr lang="ru-RU" b="1" dirty="0" smtClean="0">
                <a:solidFill>
                  <a:srgbClr val="FF0000"/>
                </a:solidFill>
              </a:rPr>
              <a:t>, которая должна была охватить территорию площадью около 9 </a:t>
            </a:r>
            <a:r>
              <a:rPr lang="ru-RU" b="1" dirty="0" err="1" smtClean="0">
                <a:solidFill>
                  <a:srgbClr val="FF0000"/>
                </a:solidFill>
              </a:rPr>
              <a:t>млн</a:t>
            </a:r>
            <a:r>
              <a:rPr lang="ru-RU" b="1" dirty="0" smtClean="0">
                <a:solidFill>
                  <a:srgbClr val="FF0000"/>
                </a:solidFill>
              </a:rPr>
              <a:t> гектаров. Он намеревался, «отклонив причины, которые вызывают возникновение болот, достичь более равномерного распределения влаги и таким образом освободить заболоченную простору от излишков воды».</a:t>
            </a:r>
            <a:r>
              <a:rPr lang="ru-RU" b="1" baseline="30000" dirty="0" smtClean="0">
                <a:solidFill>
                  <a:srgbClr val="FF0000"/>
                </a:solidFill>
              </a:rPr>
              <a:t>[1]</a:t>
            </a:r>
            <a:r>
              <a:rPr lang="ru-RU" b="1" dirty="0" smtClean="0">
                <a:solidFill>
                  <a:srgbClr val="FF0000"/>
                </a:solidFill>
              </a:rPr>
              <a:t> Этот проект не имел аналогов в мире. Работы по осушению Полесья начались под его руководством в 1874 и продолжались около 20 лет.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Одновременно проводились исследования по выращиванию на мелиорированных землях озимых и яровых культур, кормовых трав и овощей, «чтобы на деле показать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полесскому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крестьянину способы и приемы разработки болот под пашню и огороды, хорошим примером вызвать у него охоту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перениманию».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работы Западной экспедиции в Беларуси оздоровился климат, утратили эпидемический характер болезни, практически исчез свойственный данной местности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каўтун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В 1903 году генерал И. И.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Жилинский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писал: «Сделанные до этого времени канализационные работы на Полесье можно считать достаточными при нынешних экономических условиях страны, по мере же изменения этих условий,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мере увеличения населения и культуры страны, будет являться неизбежной необходимость расширения сети каналов. Нельзя рассматривать работу целиком завершенной — только положено начало для такого рода работы в будущем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Исследуя деятельность Западной экспедиции И. И.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Жилинского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можно предположить, что 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Жировский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канал, протекающий на юге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Дрогичинского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района Брестской области, неподалеку от деревни Малиновка, назван так в честь генерала-исследователя. И. И.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Жилинский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руководил работами по осушению болот не только на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Припятском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Полесье, но и в подмосковном Мещерском крае, в Барабинской низменности Западной Сибири. Осушение проходило с большими трудностями.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бульдозеров, ни экскаваторов не было. Сети магистральных и боковых каналов копались вручную, русла рек чистились черпаками с плотов, мосты и деревянные шлюзы рубились топорами. Грунт вывозился на лошадях. В донесениях на высочайшее имя люди, занятые этим тяжелейшим трудом, «награждались» нелестными эпитетами: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«Народ гнусный, нерадивый, непредприимчивый, так что даже где собственная польза и выгода, то и для того все нужно смотреть и ко всему понуждать. В противном случае совсем опустится, предастся лености, пьянству, а затем и всем худым последствиям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И, тем не менее, около 100 тысяч гектаров болот удалось осушить только в Северной экспедиции, которая работала в 1877 — 1899 годах.</a:t>
            </a:r>
            <a:endParaRPr lang="ru-RU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624736" cy="299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2996952"/>
            <a:ext cx="660705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84368" y="332656"/>
            <a:ext cx="615553" cy="521674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Выдержки из Геологии Беларуси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136904" cy="586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347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Выдержки из Геологии Беларуси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466175"/>
            <a:ext cx="89644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период (начало XVII в. – 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Период попутных и маршрутных описаний. Работы Г.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Жончинского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К. Клюка, И. И. Лепехина, В. М. Севергина. Экспедиция Р. И.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Мурчисона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Геологическая карта Г. П.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Гельмерсена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период (</a:t>
            </a:r>
            <a:r>
              <a:rPr kumimoji="0" lang="be-BY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1917 г.). Деятельность Геологического комитета России. Первая геологическая съемка. Первые скважины. Работы А. П. Карпинского, П. Я.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Армашевского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Оппокова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 А.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Тутковского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Миссуны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период (1920 – 1941 гг.). Создание национальной геологической школы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Инбелкульт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Институт геологии, Геологическое управление,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Белгосуниверситет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Гидрогеологическая съемка. Сеть буровых скважин. Первые геофизические исследования кристаллического фундамента. Первая глубокая скважина и открытие каменной и калийной солей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Припятском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прогибе. Работы Н. Ф.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Блиодухо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М.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Жирмунского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Ф.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Мирчинка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 Е. Сиротина. Первый учебник «Уступ 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геалогiю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Ф.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Лунгерсгаузена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период (1946 – 80-е гг.). Комплексное и детальное изучение геологии Беларуси глубинными скважинами. Открытие месторождений калийной и каменной солей, нефти, газа, горючих сланцев, бурого угля и др. Научные школы М. М.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В. Богомолова, А. С.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Фурсенко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И. Горецкого, Р. Г.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Гарецкого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период (с 90-х гг. ХХ в. – настоящее время). Работы по расширению и укреплению минерально-сырьевой базы Беларуси. Обобщающие монографии «Геология Беларуси», «Основы геологии Беларуси», «Полезные ископаемые Беларуси». Создание стратиграфической схемы Беларуси.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1"/>
            <a:ext cx="7272808" cy="388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740823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5400000">
            <a:off x="6620886" y="1551515"/>
            <a:ext cx="347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Выдержки из Геологии Беларуси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период (</a:t>
            </a:r>
            <a:r>
              <a:rPr lang="be-BY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80-е гг. IXX в.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1920 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Геологического комитета России. Первая геологическая съемка. Первые скважины. Работы А. П. Карпинского, П. Я.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Армашевского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 В.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Оппокова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 А.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Тутковского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Миссуны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И.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Жилинского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втором этапе изучения недр Беларуси начали зарождаться современные геологическая служба и геологическая наука. У их истоков стоял Институт белорусской культуры.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задач этого научного учреждения, образованного в 1922 г., важное место было отведено изучению недр, которым активно занимались крупнейшие геологи того времени Н.Ф.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Блиодухо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Ф.В.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Лунгерсгаузен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Г.Ф.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Мирчинк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П.А.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Тутковскийи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1927 г. на базе геологической ячейки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Инбелкульта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создан Геологический институт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60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период (1920 – 1941 гг.).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национальной геологической школы (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Инбелкульт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Институт геологии, Геологическое управление, 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Белгосуниверситет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Гидрогеологическая съемка. </a:t>
            </a: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Сеть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буровых скважин.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2809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геофизические исследования кристаллического фундамента. Первая глубокая скважина и открытие каменной и калийной солей в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Припятском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прогибе.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Н. Ф. 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Блиодухо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М. 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Жирмунского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Ф. </a:t>
            </a:r>
            <a:r>
              <a:rPr lang="ru-RU" sz="40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Мирчинка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 Е. Сиротина.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Первый учебник «Уступ у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геалогiю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Беларусi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Ф. В. 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Лунгерсгаузена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246221"/>
            <a:ext cx="88924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этот, довоенный, период было открыто и изучено более 300 месторождений различных полезных ископаемых, в Минске была пробурена самая глубокая в то время скважина на западе СССР (353,8 м).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в те годы были сформулированы представления о наличии на юго-востоке Беларуси крупной погруженной структуры —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Припятского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прогиба.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Первым признаком больших богатств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Припятского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прогиба стало обнаружение каменной соли, которая была вскрыта в 1940 г. у д. Давыдовка на глубине 844 м.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1941 г. издана геологическая карта листа N-35 (Минск). В 1930 г. опубликован первый учебник по геологии Беларуси — «Уступ у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геалогiю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Беларусi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Ф.В.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Лунгерсгаузена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геологических исследований этого этапа были подведены в изданной в 1947 г. монографии «Геология СССР. Том III. Белорусская ССР».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период (1946 – 80-е гг.).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Комплексное, детальное и системное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геологии Беларуси глубинными скважинами. Открытие месторождений калийной и каменной солей, нефти, газа, горючих сланцев, бурого угля и др. Научные школы М. М.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Цапенко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В. Богомолова, А. С.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 В.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Фурсенко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 И. Горецкого, Р. Г. 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Гарецкого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0"/>
            <a:ext cx="88924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их основу были положены материалы глубокого бурения, геологической съемки, геолого-поисковых и геологоразведочных работ, геофизических исследований.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применяться тонкие физические и химические методы изучения вещества.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Территория Беларуси на этом этапе была полностью покрыта геологической съемкой масштаба 1 : 200 000, на отдельных участках проведена съемка масштаба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: 50 000.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период (с 90-х гг. ХХ в. – настоящее время).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расширению и укреплению минерально-сырьевой базы Беларуси. Обобщающие монографии «Геология Беларуси», «Основы геологии Беларуси», «Полезные ископаемые Беларуси». Создание стратиграфической схемы Беларуси.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Admin\Рабочий стол\Al-Idrisis_world_map-94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285" y="0"/>
            <a:ext cx="62954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установлены основные закономерности размещения главных тектонических структур Беларуси и показаны особенности их развития.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Охарактеризованы комплексы пород кристаллического фундамента, их стратиграфия, условия формирования и металлогеническая специализация, исследованы особенности строения и формирования разновозрастных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выветривания на кристаллических породах.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Разработаны стратиграфические схемы, детально изучен вещественный состав, реконструированы палеогеографические условия формирования и охарактеризованы вторичные изменения отложений всех подразделений осадочного чехла т. д.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Изучением геологии Беларуси в послевоенный период занимались академические учреждения (Лаборатория геохимических проблем,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Плещеницкая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геофизическая обсерватория, Институт геологических наук), производственные объединения («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Белгеология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Белоруснефть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Беларуськалий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отраслевые научно-исследовательские и проектные институты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БелНИГРИ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БЕЛГОРХИМПРОМ,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БелНИПИнефть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Геосервис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»), Белорусский и Гомельский госуниверситеты и другие организации.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вклад в развитие белорусской геологической науки и практики в этот период внесли очень многие специалисты: Г.В. Богомолов, Р.Г.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Гарецкий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Г.И. Горецкий, К.И. Лукашев, А.В. Матвеев, А.А.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А.С.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Махнач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Р.Е.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Айзберг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, В.К. Лукашев, З.А. Горелик.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s://upload.wikimedia.org/wikipedia/ru/thumb/9/9b/%D0%9D%D0%B0%D1%86%D0%B8%D0%BE%D0%BD%D0%B0%D0%BB%D1%8C%D0%BD%D1%8B%D0%B9_%D0%B0%D1%82%D0%BB%D0%B0%D1%81_%D0%91%D0%B5%D0%BB%D0%BE%D1%80%D1%83%D1%81%D1%81%D0%B8%D0%B8.jpg/800px-%D0%9D%D0%B0%D1%86%D0%B8%D0%BE%D0%BD%D0%B0%D0%BB%D1%8C%D0%BD%D1%8B%D0%B9_%D0%B0%D1%82%D0%BB%D0%B0%D1%81_%D0%91%D0%B5%D0%BB%D0%BE%D1%80%D1%83%D1%81%D1%81%D0%B8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283372" cy="55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0"/>
            <a:ext cx="34563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05230"/>
            <a:ext cx="3433564" cy="48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6" name="Picture 8" descr="http://img-fotki.yandex.ru/get/5816/303362464.a4/0_140a54_4a6e8add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2339752" cy="3310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Рабочий стол\нов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94" y="836712"/>
            <a:ext cx="8975306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Геологические научные школы Беларуси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66913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белорусской науке отчётливо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выделяются научные школы: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К.И.Лукашёва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А.С.Махнача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Г.И.Горецкого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468560" y="260648"/>
            <a:ext cx="979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Международное сотрудничество белорусских учёных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Admin\Рабочий стол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Admin\Рабочий стол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4385"/>
            <a:ext cx="9144000" cy="526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Admin\Рабочий стол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112"/>
            <a:ext cx="9144000" cy="655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https://s15.stc.all.kpcdn.net/share/i/4/831928/w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39" name="Picture 3" descr="C:\Documents and Settings\Admin\Рабочий стол\w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2" y="0"/>
            <a:ext cx="80682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923</Words>
  <Application>Microsoft Office PowerPoint</Application>
  <PresentationFormat>Экран (4:3)</PresentationFormat>
  <Paragraphs>96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UNLOCK 005</cp:lastModifiedBy>
  <cp:revision>44</cp:revision>
  <dcterms:modified xsi:type="dcterms:W3CDTF">2018-02-27T11:08:57Z</dcterms:modified>
</cp:coreProperties>
</file>