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5" r:id="rId2"/>
    <p:sldId id="329" r:id="rId3"/>
    <p:sldId id="322" r:id="rId4"/>
    <p:sldId id="296" r:id="rId5"/>
    <p:sldId id="297" r:id="rId6"/>
    <p:sldId id="298" r:id="rId7"/>
    <p:sldId id="299" r:id="rId8"/>
    <p:sldId id="323" r:id="rId9"/>
    <p:sldId id="300" r:id="rId10"/>
    <p:sldId id="324" r:id="rId11"/>
    <p:sldId id="301" r:id="rId12"/>
    <p:sldId id="325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26" r:id="rId29"/>
    <p:sldId id="318" r:id="rId30"/>
    <p:sldId id="327" r:id="rId31"/>
    <p:sldId id="319" r:id="rId32"/>
    <p:sldId id="320" r:id="rId33"/>
    <p:sldId id="321" r:id="rId34"/>
    <p:sldId id="32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606F6-1D3C-49C0-B29C-8ACFD8DF7E2D}" type="datetimeFigureOut">
              <a:rPr lang="ru-RU" smtClean="0"/>
              <a:t>24.06.2015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8643E-3DF9-4C79-B921-FC5A82059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8643E-3DF9-4C79-B921-FC5A82059F6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2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8643E-3DF9-4C79-B921-FC5A82059F6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91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AA20-A805-4F6B-AC44-B05C88908BC8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9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E2A9-2259-4D94-A8E9-66194FBF3886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0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4ABF-4EE0-4243-9B5E-408F3588289A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26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453D8-23A8-4600-8E4D-475A36FB3297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219E-68BD-48A0-B675-0A30C86B62FD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5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71B0-E079-4FF9-8127-CB82CBF47FD1}" type="datetime1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256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A580-63A2-48BC-9DBF-849DD0229AAB}" type="datetime1">
              <a:rPr lang="ru-RU" smtClean="0"/>
              <a:t>24.06.2015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87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0CF3-3B7A-431A-8E87-F24A737B6F26}" type="datetime1">
              <a:rPr lang="ru-RU" smtClean="0"/>
              <a:t>24.06.2015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6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CC19-D4DF-432C-9279-96D4458FA5E2}" type="datetime1">
              <a:rPr lang="ru-RU" smtClean="0"/>
              <a:t>24.06.2015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0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C19F-CD6C-4186-A9F6-74F092419333}" type="datetime1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8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817A0-978D-4CF5-A5A5-4D3CF6C64CA5}" type="datetime1">
              <a:rPr lang="ru-RU" smtClean="0"/>
              <a:t>24.06.2015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2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ECF0F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2265E-8780-4C2B-8E69-421B80094AAA}" type="datetime1">
              <a:rPr lang="ru-RU" smtClean="0"/>
              <a:t>24.06.2015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4ADEB-58FD-457F-8C3C-084103DF7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83" y="0"/>
            <a:ext cx="1101401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69" y="109614"/>
            <a:ext cx="9509449" cy="2939142"/>
          </a:xfrm>
        </p:spPr>
        <p:txBody>
          <a:bodyPr>
            <a:noAutofit/>
          </a:bodyPr>
          <a:lstStyle/>
          <a:p>
            <a:r>
              <a:rPr lang="ru-RU" sz="5400" b="1" cap="all" dirty="0">
                <a:solidFill>
                  <a:srgbClr val="002060"/>
                </a:solidFill>
              </a:rPr>
              <a:t>Реализация </a:t>
            </a:r>
            <a:r>
              <a:rPr lang="ru-RU" sz="5400" b="1" cap="all" dirty="0" err="1">
                <a:solidFill>
                  <a:srgbClr val="002060"/>
                </a:solidFill>
              </a:rPr>
              <a:t>online</a:t>
            </a:r>
            <a:r>
              <a:rPr lang="ru-RU" sz="5400" b="1" cap="all" dirty="0">
                <a:solidFill>
                  <a:srgbClr val="002060"/>
                </a:solidFill>
              </a:rPr>
              <a:t> игры на основе </a:t>
            </a:r>
            <a:r>
              <a:rPr lang="ru-RU" sz="5400" b="1" cap="all" dirty="0" err="1">
                <a:solidFill>
                  <a:srgbClr val="002060"/>
                </a:solidFill>
              </a:rPr>
              <a:t>Unity</a:t>
            </a:r>
            <a:r>
              <a:rPr lang="ru-RU" sz="5400" b="1" cap="all" dirty="0">
                <a:solidFill>
                  <a:srgbClr val="002060"/>
                </a:solidFill>
              </a:rPr>
              <a:t> 3D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5674" y="5273457"/>
            <a:ext cx="9144000" cy="1464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Дипломная работа студент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а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5 курса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факультета социокультурных коммуникаций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специальности Прикладная информатика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Федорова Алексея Сергеевича</a:t>
            </a:r>
            <a:endParaRPr lang="ru-RU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740341" y="5273456"/>
            <a:ext cx="9144000" cy="1464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800"/>
              </a:lnSpc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Научный руководитель:</a:t>
            </a:r>
          </a:p>
          <a:p>
            <a:pPr algn="r">
              <a:lnSpc>
                <a:spcPts val="1800"/>
              </a:lnSpc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кандидат физико-математических наук, </a:t>
            </a:r>
          </a:p>
          <a:p>
            <a:pPr algn="r">
              <a:lnSpc>
                <a:spcPts val="1800"/>
              </a:lnSpc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доцент В.А. Нифагин</a:t>
            </a:r>
          </a:p>
        </p:txBody>
      </p:sp>
    </p:spTree>
    <p:extLst>
      <p:ext uri="{BB962C8B-B14F-4D97-AF65-F5344CB8AC3E}">
        <p14:creationId xmlns:p14="http://schemas.microsoft.com/office/powerpoint/2010/main" val="32758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cap="all" dirty="0">
                <a:solidFill>
                  <a:srgbClr val="002060"/>
                </a:solidFill>
              </a:rPr>
              <a:t>Дизайн игрового пространства: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02615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Рисованная стилистика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Обводка сегментов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Визуализация игрового поля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Цветовое разделение</a:t>
            </a:r>
            <a:endParaRPr lang="ru-RU" sz="40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 rot="10800000">
            <a:off x="9128376" y="72517"/>
            <a:ext cx="3155934" cy="6256846"/>
            <a:chOff x="8874672" y="2019489"/>
            <a:chExt cx="3155934" cy="625684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27" y="2019489"/>
              <a:ext cx="1790228" cy="199366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2987" y="5381627"/>
              <a:ext cx="647619" cy="74920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672" y="7691120"/>
              <a:ext cx="551453" cy="585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9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z="3200"/>
              <a:t>11</a:t>
            </a:fld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cap="all" dirty="0">
                <a:solidFill>
                  <a:srgbClr val="002060"/>
                </a:solidFill>
              </a:rPr>
              <a:t>Спецэффекты и анимация: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085438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Анимация обводки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Взрыв линий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Фоновые частицы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Постобработка</a:t>
            </a:r>
            <a:endParaRPr lang="ru-RU" sz="40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00865" y="-150574"/>
            <a:ext cx="7071713" cy="6528620"/>
            <a:chOff x="5200865" y="243126"/>
            <a:chExt cx="7071713" cy="652862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2350" y="243126"/>
              <a:ext cx="1790228" cy="199366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779" y="4618660"/>
              <a:ext cx="647619" cy="74920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865" y="6186531"/>
              <a:ext cx="551453" cy="585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2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37" y="0"/>
            <a:ext cx="9243526" cy="686331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6848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3933"/>
            <a:ext cx="6079067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900" b="1" cap="all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Анимация обводки</a:t>
            </a:r>
          </a:p>
        </p:txBody>
      </p:sp>
    </p:spTree>
    <p:extLst>
      <p:ext uri="{BB962C8B-B14F-4D97-AF65-F5344CB8AC3E}">
        <p14:creationId xmlns:p14="http://schemas.microsoft.com/office/powerpoint/2010/main" val="32307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0" y="0"/>
            <a:ext cx="9972480" cy="681989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9388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3933"/>
            <a:ext cx="6079067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Взрыв линий</a:t>
            </a:r>
            <a:endParaRPr lang="ru-RU" sz="4900" b="1" cap="all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61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2" y="0"/>
            <a:ext cx="11014017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60016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3933"/>
            <a:ext cx="6079067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Постобработка</a:t>
            </a:r>
            <a:endParaRPr lang="ru-RU" sz="4900" b="1" cap="all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3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2" y="0"/>
            <a:ext cx="11014017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85417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16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3933"/>
            <a:ext cx="6079067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Постобработка</a:t>
            </a:r>
            <a:endParaRPr lang="ru-RU" sz="4900" b="1" cap="all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66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501"/>
            <a:ext cx="12192000" cy="386459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30912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Схема работы приложения: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40" y="0"/>
            <a:ext cx="9880720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0760" y="30268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2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723"/>
            <a:ext cx="12192000" cy="51705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14277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Загрузка приложения: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>
                <a:solidFill>
                  <a:srgbClr val="002060"/>
                </a:solidFill>
              </a:rPr>
              <a:t>Цель дипломной работы: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rgbClr val="002060"/>
                </a:solidFill>
                <a:latin typeface="+mj-lt"/>
              </a:rPr>
              <a:t>Разработать трехмерное </a:t>
            </a:r>
            <a:r>
              <a:rPr lang="ru-RU" sz="4000" dirty="0" err="1">
                <a:solidFill>
                  <a:srgbClr val="002060"/>
                </a:solidFill>
                <a:latin typeface="+mj-lt"/>
              </a:rPr>
              <a:t>браузерное</a:t>
            </a:r>
            <a:r>
              <a:rPr lang="ru-RU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+mj-lt"/>
              </a:rPr>
            </a:b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игровое 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online </a:t>
            </a: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приложение </a:t>
            </a:r>
            <a:br>
              <a:rPr lang="ru-RU" sz="4000" dirty="0" smtClean="0">
                <a:solidFill>
                  <a:srgbClr val="002060"/>
                </a:solidFill>
                <a:latin typeface="+mj-lt"/>
              </a:rPr>
            </a:b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с возможностью его интеграции в веб-ресурс</a:t>
            </a:r>
            <a:endParaRPr lang="ru-RU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5994400"/>
            <a:ext cx="2743200" cy="365125"/>
          </a:xfrm>
        </p:spPr>
        <p:txBody>
          <a:bodyPr/>
          <a:lstStyle/>
          <a:p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30264" y="4611896"/>
            <a:ext cx="9575736" cy="1874261"/>
            <a:chOff x="1778064" y="4899763"/>
            <a:chExt cx="9575736" cy="187426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778064" y="4899763"/>
              <a:ext cx="9575736" cy="1747629"/>
              <a:chOff x="1301560" y="4621314"/>
              <a:chExt cx="9575736" cy="1747629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5283" y="4621314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1264" y="5798531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1560" y="5822911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83" y="6227992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04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2" y="799321"/>
            <a:ext cx="11107658" cy="565435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217098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Явное Переключение сцен: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4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56" y="365124"/>
            <a:ext cx="7995511" cy="64928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60017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5" y="-193676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Логика игрового уровня: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4ADEB-58FD-457F-8C3C-084103DF789F}" type="slidenum">
              <a:rPr lang="ru-RU" sz="3200"/>
              <a:t>22</a:t>
            </a:fld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728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0867" y="5656684"/>
            <a:ext cx="4470400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49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Отладка	</a:t>
            </a:r>
            <a:endParaRPr lang="ru-RU" sz="4900" b="1" cap="all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4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4" y="89317"/>
            <a:ext cx="8014500" cy="675581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7695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5537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Фабрика объектов: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95"/>
            <a:ext cx="12192000" cy="627781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-1371600" y="610235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24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0067" y="1057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Лобби и комнаты: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946"/>
            <a:ext cx="12192000" cy="501277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27451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Синхронизация объектов: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094"/>
            <a:ext cx="12192000" cy="412781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9388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26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Синхронизация состояний: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" y="1030984"/>
            <a:ext cx="10600869" cy="568027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5155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27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Взаимодействие с сайтом: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cap="all" dirty="0">
                <a:solidFill>
                  <a:srgbClr val="002060"/>
                </a:solidFill>
              </a:rPr>
              <a:t>Управление: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37784" y="6083334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28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Вращение камеры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Синхронизация игрового поля </a:t>
            </a:r>
            <a:br>
              <a:rPr lang="ru-RU" sz="4000" dirty="0" smtClean="0">
                <a:solidFill>
                  <a:srgbClr val="002060"/>
                </a:solidFill>
                <a:latin typeface="+mj-lt"/>
              </a:rPr>
            </a:b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и контроллера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6568424" y="762006"/>
            <a:ext cx="5329792" cy="5594344"/>
            <a:chOff x="8257783" y="1423105"/>
            <a:chExt cx="5329792" cy="559434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0604568" y="1423105"/>
              <a:ext cx="2983007" cy="4408277"/>
              <a:chOff x="10128064" y="1144656"/>
              <a:chExt cx="2983007" cy="4408277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2239" y="2877180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8064" y="5044997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5864" y="1144656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7783" y="6471417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5123284"/>
            <a:ext cx="5461000" cy="8463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4900" b="1" cap="all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управление	</a:t>
            </a:r>
            <a:endParaRPr lang="ru-RU" sz="4900" b="1" cap="all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48709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29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22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cap="all" dirty="0">
                <a:solidFill>
                  <a:srgbClr val="002060"/>
                </a:solidFill>
              </a:rPr>
              <a:t>Описание</a:t>
            </a:r>
            <a:r>
              <a:rPr lang="ru-RU" dirty="0" smtClean="0"/>
              <a:t> </a:t>
            </a:r>
            <a:r>
              <a:rPr lang="ru-RU" sz="5400" b="1" cap="all" dirty="0" smtClean="0">
                <a:solidFill>
                  <a:srgbClr val="002060"/>
                </a:solidFill>
              </a:rPr>
              <a:t>приложения:</a:t>
            </a:r>
            <a:endParaRPr lang="ru-RU" sz="5400" b="1" cap="all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136216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39264" cy="485074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Фигуры падают на поле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Поле 10х10х10 клеток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Цель: заполнение горизонтальных линий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65184" y="303602"/>
            <a:ext cx="11356696" cy="6470422"/>
            <a:chOff x="565184" y="303602"/>
            <a:chExt cx="11356696" cy="647042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565184" y="303602"/>
              <a:ext cx="11356696" cy="6269144"/>
              <a:chOff x="88680" y="25153"/>
              <a:chExt cx="11356696" cy="6269144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6544" y="25153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80" y="5786361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9904" y="5263084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83" y="6227992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07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cap="all" dirty="0" smtClean="0">
                <a:solidFill>
                  <a:srgbClr val="002060"/>
                </a:solidFill>
              </a:rPr>
              <a:t>оптимизация эффектов:</a:t>
            </a:r>
            <a:endParaRPr lang="ru-RU" sz="4900" b="1" cap="all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094391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Анимация случайных кадров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Монохромные спрайты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Группировка спрайтов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Адаптивная подсказка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167343" y="885134"/>
            <a:ext cx="2186457" cy="5114883"/>
            <a:chOff x="9781435" y="1470033"/>
            <a:chExt cx="2186457" cy="5114883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9781435" y="1470033"/>
              <a:ext cx="2115165" cy="5114883"/>
              <a:chOff x="9304931" y="1191584"/>
              <a:chExt cx="2115165" cy="5114883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1264" y="4385110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1264" y="5798531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4931" y="1191584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9956" y="2242639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3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7" y="1115008"/>
            <a:ext cx="11259426" cy="462798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1768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31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3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 smtClean="0">
                <a:solidFill>
                  <a:srgbClr val="002060"/>
                </a:solidFill>
              </a:rPr>
              <a:t>Совместимость:</a:t>
            </a:r>
            <a:endParaRPr lang="ru-RU" sz="5400" b="1" cap="all" dirty="0">
              <a:solidFill>
                <a:srgbClr val="00206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39264" cy="485074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Большинство современных браузеров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Возможность компиляции в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WebGL</a:t>
            </a:r>
            <a:endParaRPr lang="ru-RU" sz="4000" dirty="0" smtClean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071998" y="1416240"/>
            <a:ext cx="4915253" cy="5048059"/>
            <a:chOff x="7071998" y="1809940"/>
            <a:chExt cx="4915253" cy="504805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7023" y="1809940"/>
              <a:ext cx="1790228" cy="199366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9845" y="5651593"/>
              <a:ext cx="647619" cy="74920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998" y="6272784"/>
              <a:ext cx="551453" cy="585215"/>
            </a:xfrm>
            <a:prstGeom prst="rect">
              <a:avLst/>
            </a:prstGeom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5632496"/>
            <a:ext cx="2743200" cy="123507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32</a:t>
            </a:fld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2610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69783"/>
            <a:ext cx="10515600" cy="995915"/>
          </a:xfrm>
        </p:spPr>
        <p:txBody>
          <a:bodyPr>
            <a:normAutofit/>
          </a:bodyPr>
          <a:lstStyle/>
          <a:p>
            <a:pPr algn="ctr"/>
            <a:r>
              <a:rPr lang="ru-RU" sz="5400" b="1" cap="all" dirty="0">
                <a:solidFill>
                  <a:srgbClr val="002060"/>
                </a:solidFill>
              </a:rPr>
              <a:t>Спасибо за внимание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30264" y="-2675460"/>
            <a:ext cx="10443310" cy="9083543"/>
            <a:chOff x="3670623" y="1423105"/>
            <a:chExt cx="10443310" cy="9083543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1322368" y="1423105"/>
              <a:ext cx="2791565" cy="9083543"/>
              <a:chOff x="10845864" y="1144656"/>
              <a:chExt cx="2791565" cy="9083543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8216" y="9294914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91397" y="4562398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5864" y="1144656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623" y="4821799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38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plom_video_g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2237"/>
            <a:ext cx="12192000" cy="641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72801" cy="68580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127750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38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>
                <a:solidFill>
                  <a:srgbClr val="002060"/>
                </a:solidFill>
              </a:rPr>
              <a:t>Требования</a:t>
            </a:r>
            <a:r>
              <a:rPr lang="ru-RU" sz="5400" b="1" dirty="0" smtClean="0"/>
              <a:t> </a:t>
            </a:r>
            <a:r>
              <a:rPr lang="ru-RU" sz="5400" b="1" cap="all" dirty="0">
                <a:solidFill>
                  <a:srgbClr val="002060"/>
                </a:solidFill>
              </a:rPr>
              <a:t>к</a:t>
            </a:r>
            <a:r>
              <a:rPr lang="ru-RU" sz="5400" b="1" dirty="0" smtClean="0"/>
              <a:t> </a:t>
            </a:r>
            <a:r>
              <a:rPr lang="ru-RU" sz="5400" b="1" cap="all" dirty="0">
                <a:solidFill>
                  <a:srgbClr val="002060"/>
                </a:solidFill>
              </a:rPr>
              <a:t>приложению: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39264" cy="485074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Удобное управление и навигация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Вращение камеры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Управление с клавиатуры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7071998" y="1416240"/>
            <a:ext cx="4915253" cy="5048059"/>
            <a:chOff x="7071998" y="1809940"/>
            <a:chExt cx="4915253" cy="504805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7023" y="1809940"/>
              <a:ext cx="1790228" cy="199366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9845" y="5651593"/>
              <a:ext cx="647619" cy="74920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998" y="6272784"/>
              <a:ext cx="551453" cy="585215"/>
            </a:xfrm>
            <a:prstGeom prst="rect">
              <a:avLst/>
            </a:prstGeom>
          </p:spPr>
        </p:pic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159173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cap="all" dirty="0">
                <a:solidFill>
                  <a:srgbClr val="002060"/>
                </a:solidFill>
              </a:rPr>
              <a:t>Использованное </a:t>
            </a:r>
            <a:r>
              <a:rPr lang="ru-RU" sz="5400" b="1" cap="all" dirty="0" smtClean="0">
                <a:solidFill>
                  <a:srgbClr val="002060"/>
                </a:solidFill>
              </a:rPr>
              <a:t>ПО:</a:t>
            </a:r>
            <a:endParaRPr lang="ru-RU" sz="5400" b="1" cap="all" dirty="0">
              <a:solidFill>
                <a:srgbClr val="002060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39264" cy="485074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Unity3D</a:t>
            </a:r>
            <a:endParaRPr lang="ru-RU" sz="4000" dirty="0" smtClean="0">
              <a:solidFill>
                <a:srgbClr val="002060"/>
              </a:solidFill>
              <a:latin typeface="+mj-lt"/>
            </a:endParaRP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Mono + </a:t>
            </a:r>
            <a:r>
              <a:rPr lang="en-US" sz="4000" dirty="0" err="1" smtClean="0">
                <a:solidFill>
                  <a:srgbClr val="002060"/>
                </a:solidFill>
                <a:latin typeface="+mj-lt"/>
              </a:rPr>
              <a:t>MonoDevelop</a:t>
            </a:r>
            <a:endParaRPr lang="ru-RU" sz="4000" dirty="0" smtClean="0">
              <a:solidFill>
                <a:srgbClr val="002060"/>
              </a:solidFill>
              <a:latin typeface="+mj-lt"/>
            </a:endParaRP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Adobe Photoshop Creative Cloud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4000" dirty="0" smtClean="0">
                <a:solidFill>
                  <a:srgbClr val="002060"/>
                </a:solidFill>
                <a:latin typeface="+mj-lt"/>
              </a:rPr>
              <a:t>Photon Unity Networking Framework</a:t>
            </a:r>
            <a:endParaRPr lang="ru-RU" sz="4000" dirty="0" smtClean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447783" y="1423105"/>
            <a:ext cx="7382521" cy="5350919"/>
            <a:chOff x="4447783" y="1423105"/>
            <a:chExt cx="7382521" cy="535091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9118920" y="1423105"/>
              <a:ext cx="2711384" cy="5161811"/>
              <a:chOff x="8642416" y="1144656"/>
              <a:chExt cx="2711384" cy="516181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2416" y="3554514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1264" y="5798531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5864" y="1144656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83" y="6227992"/>
              <a:ext cx="507936" cy="546032"/>
            </a:xfrm>
            <a:prstGeom prst="rect">
              <a:avLst/>
            </a:prstGeom>
          </p:spPr>
        </p:pic>
      </p:grp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36168" y="6115149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9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cap="all" dirty="0">
                <a:solidFill>
                  <a:srgbClr val="002060"/>
                </a:solidFill>
              </a:rPr>
              <a:t>Предварительное </a:t>
            </a:r>
            <a:r>
              <a:rPr lang="ru-RU" sz="5400" b="1" cap="all" dirty="0" smtClean="0">
                <a:solidFill>
                  <a:srgbClr val="002060"/>
                </a:solidFill>
              </a:rPr>
              <a:t>тестирование:</a:t>
            </a:r>
            <a:endParaRPr lang="ru-RU" sz="5400" b="1" cap="all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731" t="3382" r="22408" b="1501"/>
          <a:stretch/>
        </p:blipFill>
        <p:spPr>
          <a:xfrm>
            <a:off x="5846215" y="1420100"/>
            <a:ext cx="5944569" cy="51673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39882" cy="485074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Улучшение системы управления</a:t>
            </a:r>
          </a:p>
          <a:p>
            <a:pPr marL="533400" indent="-533400"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Ввод дополнительных элементов навигации</a:t>
            </a:r>
          </a:p>
          <a:p>
            <a:pPr marL="0" indent="0">
              <a:lnSpc>
                <a:spcPct val="100000"/>
              </a:lnSpc>
              <a:buClr>
                <a:schemeClr val="accent2"/>
              </a:buClr>
              <a:buNone/>
            </a:pPr>
            <a:endParaRPr lang="en-US" sz="40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084205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0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900" b="1" cap="all" dirty="0">
                <a:solidFill>
                  <a:srgbClr val="002060"/>
                </a:solidFill>
              </a:rPr>
              <a:t>Графический интерфейс: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err="1">
                <a:solidFill>
                  <a:srgbClr val="002060"/>
                </a:solidFill>
                <a:latin typeface="+mj-lt"/>
              </a:rPr>
              <a:t>Соответсвие</a:t>
            </a:r>
            <a:r>
              <a:rPr lang="ru-RU" sz="4000" dirty="0">
                <a:solidFill>
                  <a:srgbClr val="002060"/>
                </a:solidFill>
                <a:latin typeface="+mj-lt"/>
              </a:rPr>
              <a:t> внешнему веб-ресурсу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Минимализм</a:t>
            </a: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 smtClean="0">
                <a:solidFill>
                  <a:srgbClr val="002060"/>
                </a:solidFill>
                <a:latin typeface="+mj-lt"/>
              </a:rPr>
              <a:t>Яркие цвета</a:t>
            </a:r>
            <a:endParaRPr lang="ru-RU" sz="4000" dirty="0">
              <a:solidFill>
                <a:srgbClr val="002060"/>
              </a:solidFill>
              <a:latin typeface="+mj-lt"/>
            </a:endParaRPr>
          </a:p>
          <a:p>
            <a:pPr marL="541338" indent="-541338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ru-RU" sz="4000" dirty="0">
                <a:solidFill>
                  <a:srgbClr val="002060"/>
                </a:solidFill>
                <a:latin typeface="+mj-lt"/>
              </a:rPr>
              <a:t>Акцент на содержимом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129337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 rot="19286010">
            <a:off x="6138939" y="-443189"/>
            <a:ext cx="7382521" cy="5350919"/>
            <a:chOff x="4447783" y="1423105"/>
            <a:chExt cx="7382521" cy="535091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9118920" y="1423105"/>
              <a:ext cx="2711384" cy="5161811"/>
              <a:chOff x="8642416" y="1144656"/>
              <a:chExt cx="2711384" cy="5161811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2416" y="3554514"/>
                <a:ext cx="1088832" cy="933285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31264" y="5798531"/>
                <a:ext cx="546032" cy="507936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45864" y="1144656"/>
                <a:ext cx="507936" cy="546032"/>
              </a:xfrm>
              <a:prstGeom prst="rect">
                <a:avLst/>
              </a:prstGeom>
            </p:spPr>
          </p:pic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83" y="6227992"/>
              <a:ext cx="507936" cy="546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6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5" y="-1"/>
            <a:ext cx="10969690" cy="685605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085417"/>
            <a:ext cx="2743200" cy="365125"/>
          </a:xfrm>
        </p:spPr>
        <p:txBody>
          <a:bodyPr/>
          <a:lstStyle/>
          <a:p>
            <a:fld id="{2B44ADEB-58FD-457F-8C3C-084103DF789F}" type="slidenum">
              <a:rPr lang="ru-RU" sz="9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fld>
            <a:endParaRPr lang="ru-RU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7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232</Words>
  <Application>Microsoft Office PowerPoint</Application>
  <PresentationFormat>Широкоэкранный</PresentationFormat>
  <Paragraphs>102</Paragraphs>
  <Slides>34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Тема Office</vt:lpstr>
      <vt:lpstr>Реализация online игры на основе Unity 3D</vt:lpstr>
      <vt:lpstr>Цель дипломной работы:</vt:lpstr>
      <vt:lpstr>Описание приложения:</vt:lpstr>
      <vt:lpstr>Презентация PowerPoint</vt:lpstr>
      <vt:lpstr>Требования к приложению:</vt:lpstr>
      <vt:lpstr>Использованное ПО:</vt:lpstr>
      <vt:lpstr>Предварительное тестирование:</vt:lpstr>
      <vt:lpstr>Графический интерфейс:</vt:lpstr>
      <vt:lpstr>Презентация PowerPoint</vt:lpstr>
      <vt:lpstr>Дизайн игрового пространства:</vt:lpstr>
      <vt:lpstr>Презентация PowerPoint</vt:lpstr>
      <vt:lpstr>Спецэффекты и анимация: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работы приложения:</vt:lpstr>
      <vt:lpstr>Презентация PowerPoint</vt:lpstr>
      <vt:lpstr>Загрузка приложения:</vt:lpstr>
      <vt:lpstr>Явное Переключение сцен:</vt:lpstr>
      <vt:lpstr>Логика игрового уровня:</vt:lpstr>
      <vt:lpstr>Презентация PowerPoint</vt:lpstr>
      <vt:lpstr>Фабрика объектов:</vt:lpstr>
      <vt:lpstr>Лобби и комнаты:</vt:lpstr>
      <vt:lpstr>Синхронизация объектов:</vt:lpstr>
      <vt:lpstr>Синхронизация состояний:</vt:lpstr>
      <vt:lpstr>Взаимодействие с сайтом:</vt:lpstr>
      <vt:lpstr>Управление:</vt:lpstr>
      <vt:lpstr>Презентация PowerPoint</vt:lpstr>
      <vt:lpstr>оптимизация эффектов:</vt:lpstr>
      <vt:lpstr>Презентация PowerPoint</vt:lpstr>
      <vt:lpstr>Совместимость:</vt:lpstr>
      <vt:lpstr>Спасибо за внимание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Федоров</dc:creator>
  <cp:lastModifiedBy>Алексей Федоров</cp:lastModifiedBy>
  <cp:revision>61</cp:revision>
  <dcterms:created xsi:type="dcterms:W3CDTF">2015-06-17T18:08:48Z</dcterms:created>
  <dcterms:modified xsi:type="dcterms:W3CDTF">2015-06-24T10:28:40Z</dcterms:modified>
</cp:coreProperties>
</file>