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411" r:id="rId3"/>
    <p:sldId id="260" r:id="rId4"/>
    <p:sldId id="278" r:id="rId5"/>
    <p:sldId id="287" r:id="rId6"/>
    <p:sldId id="289" r:id="rId7"/>
    <p:sldId id="291" r:id="rId8"/>
    <p:sldId id="292" r:id="rId9"/>
    <p:sldId id="293" r:id="rId10"/>
    <p:sldId id="406" r:id="rId11"/>
    <p:sldId id="299" r:id="rId12"/>
    <p:sldId id="302" r:id="rId13"/>
    <p:sldId id="307" r:id="rId14"/>
    <p:sldId id="318" r:id="rId15"/>
    <p:sldId id="320" r:id="rId16"/>
    <p:sldId id="321" r:id="rId17"/>
    <p:sldId id="322" r:id="rId18"/>
    <p:sldId id="323" r:id="rId19"/>
    <p:sldId id="324" r:id="rId20"/>
    <p:sldId id="325" r:id="rId21"/>
    <p:sldId id="334" r:id="rId22"/>
    <p:sldId id="407" r:id="rId23"/>
    <p:sldId id="315" r:id="rId24"/>
    <p:sldId id="311" r:id="rId25"/>
    <p:sldId id="382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3" r:id="rId34"/>
    <p:sldId id="394" r:id="rId35"/>
    <p:sldId id="395" r:id="rId36"/>
    <p:sldId id="397" r:id="rId37"/>
    <p:sldId id="398" r:id="rId38"/>
    <p:sldId id="399" r:id="rId39"/>
    <p:sldId id="396" r:id="rId40"/>
    <p:sldId id="400" r:id="rId41"/>
    <p:sldId id="401" r:id="rId42"/>
    <p:sldId id="402" r:id="rId43"/>
    <p:sldId id="403" r:id="rId44"/>
    <p:sldId id="404" r:id="rId45"/>
    <p:sldId id="408" r:id="rId46"/>
    <p:sldId id="409" r:id="rId47"/>
    <p:sldId id="410" r:id="rId48"/>
    <p:sldId id="41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2101" autoAdjust="0"/>
  </p:normalViewPr>
  <p:slideViewPr>
    <p:cSldViewPr>
      <p:cViewPr varScale="1">
        <p:scale>
          <a:sx n="70" d="100"/>
          <a:sy n="70" d="100"/>
        </p:scale>
        <p:origin x="14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2E6EA-0844-4E9C-8123-00BA8CF48779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E1F43-0463-49BC-90EF-549A46DA1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38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92B81-07EA-42E0-91CE-7DD4D986A268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0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8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80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242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E559-ED95-4904-ABE8-000F68A9B529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2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490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560F8-BAE4-4DD2-83C1-2FA3365178A7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67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9387-4A15-4313-A508-0316C091AEBB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10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D089-DD63-40CB-9BEA-BAE5CE5642E0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52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A839-6123-4C5A-8671-4CF7CE2F5776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00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FF81-80B8-443B-A7EE-247882993C41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26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70BC-1184-4687-A629-0107CF9FDB2F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19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D07D-4A9A-4A90-9FB5-64D0C5754305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5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42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919-7DC6-48AE-8C39-1BB0CA682EE5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7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67C7-933F-466D-96FB-7BACE297BD83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83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ABB8-E103-42E7-8792-10CFFA146535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53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412A7-954E-4937-85DB-4CFC53DAA87D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/>
            <a:r>
              <a:rPr lang="en-US" sz="6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4995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0592-17E7-40AA-A81A-D811DDAB1F82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24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F82C-3CB9-41DC-8956-14EB463E9C74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/>
            <a:r>
              <a:rPr lang="en-US" sz="6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6855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859-336B-45E4-A9BD-E283B1EB33E9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8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E21C-C34B-45AC-B1AB-13B80CC32FA4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70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3E31-78D5-4597-9AA0-68C0A3745130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0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8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21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00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9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71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48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21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6F979-AEE3-4A72-91A6-BCE5418A1AD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4E200-C4A1-438E-99F1-A11A5CF16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2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1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C684202-E9D5-444B-A163-14C403265CAC}" type="datetime1">
              <a:rPr lang="be-BY" smtClean="0">
                <a:solidFill>
                  <a:srgbClr val="146194">
                    <a:lumMod val="50000"/>
                  </a:srgbClr>
                </a:solidFill>
              </a:rPr>
              <a:pPr/>
              <a:t>14.09.2017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ru-RU" dirty="0" smtClean="0">
                <a:solidFill>
                  <a:srgbClr val="146194">
                    <a:lumMod val="50000"/>
                  </a:srgbClr>
                </a:solidFill>
              </a:rPr>
              <a:t>Мінск </a:t>
            </a:r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93DB87F-F48B-4891-AFEA-CC612ACCC65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26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690" y="959610"/>
            <a:ext cx="8064459" cy="982637"/>
          </a:xfrm>
        </p:spPr>
        <p:txBody>
          <a:bodyPr>
            <a:normAutofit/>
          </a:bodyPr>
          <a:lstStyle/>
          <a:p>
            <a:pPr algn="ctr"/>
            <a:r>
              <a:rPr lang="ru-RU" sz="16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Міністэрства адукацыі Рэспублікі Беларусь </a:t>
            </a:r>
            <a:br>
              <a:rPr lang="ru-RU" sz="16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Беларускі дзяржаўны ўніверсітэт</a:t>
            </a:r>
            <a:br>
              <a:rPr lang="ru-RU" sz="16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Гістарычны факультэт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6270" y="2443973"/>
            <a:ext cx="8248704" cy="935061"/>
          </a:xfrm>
        </p:spPr>
        <p:txBody>
          <a:bodyPr>
            <a:normAutofit/>
          </a:bodyPr>
          <a:lstStyle/>
          <a:p>
            <a:pPr algn="ctr"/>
            <a:r>
              <a:rPr lang="be-BY" sz="2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Навука і тэхніка ў </a:t>
            </a:r>
            <a:r>
              <a:rPr lang="be-BY" sz="27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ХХІ стагоддзі </a:t>
            </a:r>
            <a:endParaRPr lang="be-BY" sz="27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0" y="1018662"/>
            <a:ext cx="780495" cy="849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63" y="1038594"/>
            <a:ext cx="703688" cy="81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24334" y="1985522"/>
            <a:ext cx="373752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Кафедра гісторыі Расіі </a:t>
            </a:r>
            <a:r>
              <a:rPr lang="be-BY" sz="16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Украіны </a:t>
            </a:r>
            <a:endParaRPr lang="ru-RU" sz="165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1759" y="5130843"/>
            <a:ext cx="381224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3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Паводле тэксту і пад навук. кіраўніцтвам дац. </a:t>
            </a:r>
            <a:r>
              <a:rPr lang="be-BY" sz="135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Кахновіча </a:t>
            </a:r>
            <a:r>
              <a:rPr lang="be-BY" sz="13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В.А.</a:t>
            </a:r>
          </a:p>
          <a:p>
            <a:r>
              <a:rPr lang="be-BY" sz="13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Выканаўца: студ. </a:t>
            </a:r>
            <a:r>
              <a:rPr lang="be-BY" sz="135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І.Д. Ус</a:t>
            </a:r>
            <a:endParaRPr lang="be-BY" sz="135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3767889" y="5846424"/>
            <a:ext cx="1256445" cy="273844"/>
          </a:xfrm>
        </p:spPr>
        <p:txBody>
          <a:bodyPr/>
          <a:lstStyle/>
          <a:p>
            <a:pPr algn="ctr"/>
            <a:r>
              <a:rPr lang="ru-RU" sz="15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Мінск 2017</a:t>
            </a:r>
            <a:r>
              <a:rPr lang="ru-RU" sz="1500" dirty="0">
                <a:solidFill>
                  <a:srgbClr val="146194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844" y="3235429"/>
            <a:ext cx="8638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be-BY" sz="2000" b="1" dirty="0" smtClean="0">
                <a:solidFill>
                  <a:schemeClr val="bg2">
                    <a:lumMod val="50000"/>
                  </a:schemeClr>
                </a:solidFill>
                <a:latin typeface="Calibri"/>
              </a:rPr>
              <a:t>«</a:t>
            </a:r>
            <a:r>
              <a:rPr lang="be-BY" sz="2000" b="1" i="1" dirty="0" smtClean="0">
                <a:solidFill>
                  <a:schemeClr val="bg2">
                    <a:lumMod val="50000"/>
                  </a:schemeClr>
                </a:solidFill>
                <a:latin typeface="Calibri"/>
              </a:rPr>
              <a:t>Калі б Чалавецтва было ідэальным, то ва ўсякі час, нават ва ўмовах каменнага веку, — для яго было створана ўсё неабходнае для шчаслівага і  дастатковага жыцця. Але, паколькі чалавек — далёкі ад ідэала, то вялікай палёгкай для яго ёсць навукова-тэхнічны прагрэс</a:t>
            </a:r>
            <a:r>
              <a:rPr lang="be-BY" sz="2000" b="1" dirty="0" smtClean="0">
                <a:solidFill>
                  <a:schemeClr val="bg2">
                    <a:lumMod val="50000"/>
                  </a:schemeClr>
                </a:solidFill>
                <a:latin typeface="Calibri"/>
              </a:rPr>
              <a:t>».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7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6319"/>
            <a:ext cx="3592023" cy="3460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Поруч</a:t>
            </a:r>
            <a:r>
              <a:rPr lang="ru-RU" dirty="0"/>
              <a:t> з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развіццё</a:t>
            </a:r>
            <a:r>
              <a:rPr lang="ru-RU" dirty="0"/>
              <a:t> </a:t>
            </a:r>
            <a:r>
              <a:rPr lang="ru-RU" dirty="0" err="1"/>
              <a:t>геннай</a:t>
            </a:r>
            <a:r>
              <a:rPr lang="ru-RU" dirty="0"/>
              <a:t> </a:t>
            </a:r>
            <a:r>
              <a:rPr lang="ru-RU" dirty="0" err="1"/>
              <a:t>біялогіі</a:t>
            </a:r>
            <a:r>
              <a:rPr lang="ru-RU" dirty="0"/>
              <a:t> </a:t>
            </a:r>
            <a:r>
              <a:rPr lang="ru-RU" dirty="0" err="1"/>
              <a:t>працягваецца</a:t>
            </a:r>
            <a:r>
              <a:rPr lang="ru-RU" dirty="0"/>
              <a:t>. На </a:t>
            </a:r>
            <a:r>
              <a:rPr lang="ru-RU" dirty="0" err="1"/>
              <a:t>сёння</a:t>
            </a:r>
            <a:r>
              <a:rPr lang="ru-RU" dirty="0"/>
              <a:t> </a:t>
            </a:r>
            <a:r>
              <a:rPr lang="ru-RU" dirty="0" err="1"/>
              <a:t>выяўлены</a:t>
            </a:r>
            <a:r>
              <a:rPr lang="ru-RU" dirty="0"/>
              <a:t> </a:t>
            </a:r>
            <a:r>
              <a:rPr lang="ru-RU" dirty="0" err="1"/>
              <a:t>механізм</a:t>
            </a:r>
            <a:r>
              <a:rPr lang="ru-RU" dirty="0"/>
              <a:t> </a:t>
            </a:r>
            <a:r>
              <a:rPr lang="en-US" dirty="0"/>
              <a:t>CRISPR (2003—2007): </a:t>
            </a:r>
            <a:r>
              <a:rPr lang="ru-RU" dirty="0"/>
              <a:t>у </a:t>
            </a:r>
            <a:r>
              <a:rPr lang="ru-RU" dirty="0" err="1"/>
              <a:t>бактэрыях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падвергліся</a:t>
            </a:r>
            <a:r>
              <a:rPr lang="ru-RU" dirty="0"/>
              <a:t> </a:t>
            </a:r>
            <a:r>
              <a:rPr lang="ru-RU" dirty="0" err="1"/>
              <a:t>вірусам</a:t>
            </a:r>
            <a:r>
              <a:rPr lang="ru-RU" dirty="0"/>
              <a:t> і </a:t>
            </a:r>
            <a:r>
              <a:rPr lang="ru-RU" dirty="0" err="1"/>
              <a:t>выжылі</a:t>
            </a:r>
            <a:r>
              <a:rPr lang="ru-RU" dirty="0"/>
              <a:t> </a:t>
            </a:r>
            <a:r>
              <a:rPr lang="ru-RU" dirty="0" err="1"/>
              <a:t>аказаліся</a:t>
            </a:r>
            <a:r>
              <a:rPr lang="ru-RU" dirty="0"/>
              <a:t> </a:t>
            </a:r>
            <a:r>
              <a:rPr lang="en-US" dirty="0" err="1"/>
              <a:t>Cas</a:t>
            </a:r>
            <a:r>
              <a:rPr lang="en-US" dirty="0"/>
              <a:t>-</a:t>
            </a:r>
            <a:r>
              <a:rPr lang="ru-RU" dirty="0" err="1"/>
              <a:t>бялкі</a:t>
            </a:r>
            <a:r>
              <a:rPr lang="ru-RU" dirty="0"/>
              <a:t>, </a:t>
            </a:r>
            <a:r>
              <a:rPr lang="ru-RU" dirty="0" err="1"/>
              <a:t>якія</a:t>
            </a:r>
            <a:r>
              <a:rPr lang="ru-RU" dirty="0"/>
              <a:t> </a:t>
            </a:r>
            <a:r>
              <a:rPr lang="ru-RU" dirty="0" err="1"/>
              <a:t>выконвалі</a:t>
            </a:r>
            <a:r>
              <a:rPr lang="ru-RU" dirty="0"/>
              <a:t> </a:t>
            </a:r>
            <a:r>
              <a:rPr lang="ru-RU" dirty="0" err="1"/>
              <a:t>ахоўныя</a:t>
            </a:r>
            <a:r>
              <a:rPr lang="ru-RU" dirty="0"/>
              <a:t> </a:t>
            </a:r>
            <a:r>
              <a:rPr lang="ru-RU" dirty="0" err="1"/>
              <a:t>функцыі</a:t>
            </a:r>
            <a:r>
              <a:rPr lang="ru-RU" dirty="0"/>
              <a:t> і </a:t>
            </a:r>
            <a:r>
              <a:rPr lang="ru-RU" dirty="0" err="1"/>
              <a:t>ўтрымлівалі</a:t>
            </a:r>
            <a:r>
              <a:rPr lang="ru-RU" dirty="0"/>
              <a:t> </a:t>
            </a:r>
            <a:r>
              <a:rPr lang="ru-RU" dirty="0" err="1"/>
              <a:t>спэйсеры</a:t>
            </a:r>
            <a:r>
              <a:rPr lang="ru-RU" dirty="0"/>
              <a:t> (наборы </a:t>
            </a:r>
            <a:r>
              <a:rPr lang="ru-RU" dirty="0" err="1"/>
              <a:t>ўчасткаў</a:t>
            </a:r>
            <a:r>
              <a:rPr lang="ru-RU" dirty="0"/>
              <a:t> РНК) </a:t>
            </a:r>
            <a:r>
              <a:rPr lang="ru-RU" dirty="0" err="1"/>
              <a:t>вірусаў-нападнікаў</a:t>
            </a:r>
            <a:r>
              <a:rPr lang="ru-RU" dirty="0"/>
              <a:t>. </a:t>
            </a:r>
            <a:r>
              <a:rPr lang="ru-RU" dirty="0" err="1"/>
              <a:t>Затым</a:t>
            </a:r>
            <a:r>
              <a:rPr lang="ru-RU" dirty="0"/>
              <a:t> у 2012 г. </a:t>
            </a:r>
            <a:r>
              <a:rPr lang="ru-RU" dirty="0" err="1"/>
              <a:t>вучоныя</a:t>
            </a:r>
            <a:r>
              <a:rPr lang="ru-RU" dirty="0"/>
              <a:t> з </a:t>
            </a:r>
            <a:r>
              <a:rPr lang="ru-RU" dirty="0" err="1"/>
              <a:t>са</a:t>
            </a:r>
            <a:r>
              <a:rPr lang="ru-RU" dirty="0"/>
              <a:t> ЗША (НДІ </a:t>
            </a:r>
            <a:r>
              <a:rPr lang="ru-RU" dirty="0" err="1"/>
              <a:t>універсітэтаў</a:t>
            </a:r>
            <a:r>
              <a:rPr lang="ru-RU" dirty="0"/>
              <a:t> </a:t>
            </a:r>
            <a:r>
              <a:rPr lang="ru-RU" dirty="0" err="1"/>
              <a:t>Кембрыджа</a:t>
            </a:r>
            <a:r>
              <a:rPr lang="ru-RU" dirty="0"/>
              <a:t> ў </a:t>
            </a:r>
            <a:r>
              <a:rPr lang="ru-RU" dirty="0" err="1"/>
              <a:t>Масачусетсе</a:t>
            </a:r>
            <a:r>
              <a:rPr lang="ru-RU" dirty="0"/>
              <a:t> і </a:t>
            </a:r>
            <a:r>
              <a:rPr lang="ru-RU" dirty="0" err="1"/>
              <a:t>Берклі</a:t>
            </a:r>
            <a:r>
              <a:rPr lang="ru-RU" dirty="0"/>
              <a:t> ў </a:t>
            </a:r>
            <a:r>
              <a:rPr lang="ru-RU" dirty="0" err="1"/>
              <a:t>Каліфорніі</a:t>
            </a:r>
            <a:r>
              <a:rPr lang="ru-RU" dirty="0"/>
              <a:t>) </a:t>
            </a:r>
            <a:r>
              <a:rPr lang="ru-RU" dirty="0" err="1"/>
              <a:t>дабіліся</a:t>
            </a:r>
            <a:r>
              <a:rPr lang="ru-RU" dirty="0"/>
              <a:t> </a:t>
            </a:r>
            <a:r>
              <a:rPr lang="ru-RU" dirty="0" err="1"/>
              <a:t>праграмуемага</a:t>
            </a:r>
            <a:r>
              <a:rPr lang="ru-RU" dirty="0"/>
              <a:t> </a:t>
            </a:r>
            <a:r>
              <a:rPr lang="ru-RU" dirty="0" err="1"/>
              <a:t>стварэнне</a:t>
            </a:r>
            <a:r>
              <a:rPr lang="ru-RU" dirty="0"/>
              <a:t> </a:t>
            </a:r>
            <a:r>
              <a:rPr lang="en-US" dirty="0"/>
              <a:t>Cas9,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дазваляла</a:t>
            </a:r>
            <a:r>
              <a:rPr lang="ru-RU" dirty="0"/>
              <a:t> </a:t>
            </a:r>
            <a:r>
              <a:rPr lang="ru-RU" dirty="0" err="1"/>
              <a:t>рэдактыраваць</a:t>
            </a:r>
            <a:r>
              <a:rPr lang="ru-RU" dirty="0"/>
              <a:t> геном у </a:t>
            </a:r>
            <a:r>
              <a:rPr lang="ru-RU" dirty="0" err="1"/>
              <a:t>накірунку</a:t>
            </a:r>
            <a:r>
              <a:rPr lang="ru-RU" dirty="0"/>
              <a:t> </a:t>
            </a:r>
            <a:r>
              <a:rPr lang="ru-RU" dirty="0" err="1"/>
              <a:t>стварэння</a:t>
            </a:r>
            <a:r>
              <a:rPr lang="ru-RU" dirty="0"/>
              <a:t> </a:t>
            </a:r>
            <a:r>
              <a:rPr lang="ru-RU" dirty="0" err="1"/>
              <a:t>ўстойлівых</a:t>
            </a:r>
            <a:r>
              <a:rPr lang="ru-RU" dirty="0"/>
              <a:t> да </a:t>
            </a:r>
            <a:r>
              <a:rPr lang="ru-RU" dirty="0" err="1"/>
              <a:t>хвароб</a:t>
            </a:r>
            <a:r>
              <a:rPr lang="ru-RU" dirty="0"/>
              <a:t> </a:t>
            </a:r>
            <a:r>
              <a:rPr lang="ru-RU" dirty="0" err="1"/>
              <a:t>істот</a:t>
            </a:r>
            <a:r>
              <a:rPr lang="ru-RU" dirty="0"/>
              <a:t>. На </a:t>
            </a:r>
            <a:r>
              <a:rPr lang="ru-RU" dirty="0" err="1"/>
              <a:t>аснове</a:t>
            </a:r>
            <a:r>
              <a:rPr lang="ru-RU" dirty="0"/>
              <a:t> </a:t>
            </a:r>
            <a:r>
              <a:rPr lang="en-US" dirty="0"/>
              <a:t>CRISPR-</a:t>
            </a:r>
            <a:r>
              <a:rPr lang="ru-RU" dirty="0" err="1"/>
              <a:t>тэхналогіі</a:t>
            </a:r>
            <a:r>
              <a:rPr lang="ru-RU" dirty="0"/>
              <a:t> </a:t>
            </a:r>
            <a:r>
              <a:rPr lang="ru-RU" dirty="0" err="1"/>
              <a:t>з’явілась</a:t>
            </a:r>
            <a:r>
              <a:rPr lang="ru-RU" dirty="0"/>
              <a:t> </a:t>
            </a:r>
            <a:r>
              <a:rPr lang="ru-RU" dirty="0" err="1"/>
              <a:t>гіпатэтычная</a:t>
            </a:r>
            <a:r>
              <a:rPr lang="ru-RU" dirty="0"/>
              <a:t> </a:t>
            </a:r>
            <a:r>
              <a:rPr lang="ru-RU" dirty="0" err="1"/>
              <a:t>магчымасць</a:t>
            </a:r>
            <a:r>
              <a:rPr lang="ru-RU" dirty="0"/>
              <a:t> </a:t>
            </a:r>
            <a:r>
              <a:rPr lang="ru-RU" dirty="0" err="1"/>
              <a:t>стварэнне</a:t>
            </a:r>
            <a:r>
              <a:rPr lang="ru-RU" dirty="0"/>
              <a:t> </a:t>
            </a:r>
            <a:r>
              <a:rPr lang="ru-RU" dirty="0" err="1"/>
              <a:t>мадыфікаваных</a:t>
            </a:r>
            <a:r>
              <a:rPr lang="ru-RU" dirty="0"/>
              <a:t> </a:t>
            </a:r>
            <a:r>
              <a:rPr lang="ru-RU" dirty="0" err="1"/>
              <a:t>людзей</a:t>
            </a:r>
            <a:r>
              <a:rPr lang="ru-RU" dirty="0"/>
              <a:t> і </a:t>
            </a:r>
            <a:r>
              <a:rPr lang="ru-RU" dirty="0" err="1"/>
              <a:t>тым</a:t>
            </a:r>
            <a:r>
              <a:rPr lang="ru-RU" dirty="0"/>
              <a:t> самым </a:t>
            </a:r>
            <a:r>
              <a:rPr lang="ru-RU" dirty="0" err="1"/>
              <a:t>паўплываць</a:t>
            </a:r>
            <a:r>
              <a:rPr lang="ru-RU" dirty="0"/>
              <a:t> на сам </a:t>
            </a:r>
            <a:r>
              <a:rPr lang="ru-RU" dirty="0" err="1"/>
              <a:t>працэс</a:t>
            </a:r>
            <a:r>
              <a:rPr lang="ru-RU" dirty="0"/>
              <a:t> </a:t>
            </a:r>
            <a:r>
              <a:rPr lang="ru-RU" dirty="0" err="1"/>
              <a:t>эвалюцыі</a:t>
            </a:r>
            <a:r>
              <a:rPr lang="ru-RU" dirty="0"/>
              <a:t> </a:t>
            </a:r>
            <a:r>
              <a:rPr lang="ru-RU" dirty="0" err="1"/>
              <a:t>Чалавецтва</a:t>
            </a:r>
            <a:r>
              <a:rPr lang="ru-RU" dirty="0"/>
              <a:t>. Па-</a:t>
            </a:r>
            <a:r>
              <a:rPr lang="ru-RU" dirty="0" err="1"/>
              <a:t>просту</a:t>
            </a:r>
            <a:r>
              <a:rPr lang="ru-RU" dirty="0"/>
              <a:t> </a:t>
            </a:r>
            <a:r>
              <a:rPr lang="ru-RU" dirty="0" err="1"/>
              <a:t>кажучы</a:t>
            </a:r>
            <a:r>
              <a:rPr lang="ru-RU" dirty="0"/>
              <a:t>, </a:t>
            </a:r>
            <a:r>
              <a:rPr lang="ru-RU" dirty="0" err="1"/>
              <a:t>з’яўляецца</a:t>
            </a:r>
            <a:r>
              <a:rPr lang="ru-RU" dirty="0"/>
              <a:t> </a:t>
            </a:r>
            <a:r>
              <a:rPr lang="ru-RU" dirty="0" err="1"/>
              <a:t>магчымасць</a:t>
            </a:r>
            <a:r>
              <a:rPr lang="ru-RU" dirty="0"/>
              <a:t> </a:t>
            </a:r>
            <a:r>
              <a:rPr lang="ru-RU" dirty="0" err="1"/>
              <a:t>вывядзення</a:t>
            </a:r>
            <a:r>
              <a:rPr lang="ru-RU" dirty="0"/>
              <a:t> </a:t>
            </a:r>
            <a:r>
              <a:rPr lang="ru-RU" dirty="0" err="1"/>
              <a:t>людзей</a:t>
            </a:r>
            <a:r>
              <a:rPr lang="ru-RU" dirty="0"/>
              <a:t> з </a:t>
            </a:r>
            <a:r>
              <a:rPr lang="ru-RU" dirty="0" err="1"/>
              <a:t>закладзенымі</a:t>
            </a:r>
            <a:r>
              <a:rPr lang="ru-RU" dirty="0"/>
              <a:t> на </a:t>
            </a:r>
            <a:r>
              <a:rPr lang="ru-RU" dirty="0" err="1"/>
              <a:t>ўзроўне</a:t>
            </a:r>
            <a:r>
              <a:rPr lang="ru-RU" dirty="0"/>
              <a:t> генома </a:t>
            </a:r>
            <a:r>
              <a:rPr lang="ru-RU" dirty="0" err="1"/>
              <a:t>якасцямі</a:t>
            </a:r>
            <a:r>
              <a:rPr lang="ru-RU" dirty="0"/>
              <a:t> </a:t>
            </a:r>
            <a:r>
              <a:rPr lang="ru-RU" dirty="0" err="1"/>
              <a:t>ўстойлівасці</a:t>
            </a:r>
            <a:r>
              <a:rPr lang="ru-RU" dirty="0"/>
              <a:t> да </a:t>
            </a:r>
            <a:r>
              <a:rPr lang="ru-RU" dirty="0" err="1"/>
              <a:t>хвароб</a:t>
            </a:r>
            <a:r>
              <a:rPr lang="ru-RU" dirty="0"/>
              <a:t> і </a:t>
            </a:r>
            <a:r>
              <a:rPr lang="ru-RU" dirty="0" err="1"/>
              <a:t>здольнасцямі</a:t>
            </a:r>
            <a:r>
              <a:rPr lang="ru-RU" dirty="0"/>
              <a:t>;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сабе</a:t>
            </a:r>
            <a:r>
              <a:rPr lang="ru-RU" dirty="0"/>
              <a:t> </a:t>
            </a:r>
            <a:r>
              <a:rPr lang="ru-RU" dirty="0" err="1"/>
              <a:t>сінтэз</a:t>
            </a:r>
            <a:r>
              <a:rPr lang="ru-RU" dirty="0"/>
              <a:t> </a:t>
            </a:r>
            <a:r>
              <a:rPr lang="ru-RU" dirty="0" err="1"/>
              <a:t>ідэальнага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. З </a:t>
            </a:r>
            <a:r>
              <a:rPr lang="ru-RU" dirty="0" err="1"/>
              <a:t>аднога</a:t>
            </a:r>
            <a:r>
              <a:rPr lang="ru-RU" dirty="0"/>
              <a:t> боку </a:t>
            </a:r>
            <a:r>
              <a:rPr lang="en-US" dirty="0"/>
              <a:t>CRISPR-</a:t>
            </a:r>
            <a:r>
              <a:rPr lang="ru-RU" dirty="0" err="1"/>
              <a:t>тэхналогія</a:t>
            </a:r>
            <a:r>
              <a:rPr lang="ru-RU" dirty="0"/>
              <a:t> </a:t>
            </a:r>
            <a:r>
              <a:rPr lang="ru-RU" dirty="0" err="1"/>
              <a:t>перспектыўна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да </a:t>
            </a:r>
            <a:r>
              <a:rPr lang="ru-RU" dirty="0" err="1"/>
              <a:t>лячэння</a:t>
            </a:r>
            <a:r>
              <a:rPr lang="ru-RU" dirty="0"/>
              <a:t> </a:t>
            </a:r>
            <a:r>
              <a:rPr lang="ru-RU" dirty="0" err="1"/>
              <a:t>спадчынных</a:t>
            </a:r>
            <a:r>
              <a:rPr lang="ru-RU" dirty="0"/>
              <a:t> </a:t>
            </a:r>
            <a:r>
              <a:rPr lang="ru-RU" dirty="0" err="1"/>
              <a:t>хвароб</a:t>
            </a:r>
            <a:r>
              <a:rPr lang="ru-RU" dirty="0"/>
              <a:t> (</a:t>
            </a:r>
            <a:r>
              <a:rPr lang="ru-RU" dirty="0" err="1"/>
              <a:t>вырашальная</a:t>
            </a:r>
            <a:r>
              <a:rPr lang="ru-RU" dirty="0"/>
              <a:t> ў </a:t>
            </a:r>
            <a:r>
              <a:rPr lang="ru-RU" dirty="0" err="1"/>
              <a:t>дадзеным</a:t>
            </a:r>
            <a:r>
              <a:rPr lang="ru-RU" dirty="0"/>
              <a:t> </a:t>
            </a:r>
            <a:r>
              <a:rPr lang="ru-RU" dirty="0" err="1"/>
              <a:t>выпадку</a:t>
            </a:r>
            <a:r>
              <a:rPr lang="ru-RU" dirty="0"/>
              <a:t> </a:t>
            </a:r>
            <a:r>
              <a:rPr lang="ru-RU" dirty="0" err="1"/>
              <a:t>магчымасць</a:t>
            </a:r>
            <a:r>
              <a:rPr lang="ru-RU" dirty="0"/>
              <a:t>), але з </a:t>
            </a:r>
            <a:r>
              <a:rPr lang="ru-RU" dirty="0" err="1"/>
              <a:t>іншага</a:t>
            </a:r>
            <a:r>
              <a:rPr lang="ru-RU" dirty="0"/>
              <a:t> — </a:t>
            </a:r>
            <a:r>
              <a:rPr lang="ru-RU" dirty="0" err="1"/>
              <a:t>паўстае</a:t>
            </a:r>
            <a:r>
              <a:rPr lang="ru-RU" dirty="0"/>
              <a:t> </a:t>
            </a:r>
            <a:r>
              <a:rPr lang="ru-RU" dirty="0" err="1"/>
              <a:t>пагроза</a:t>
            </a:r>
            <a:r>
              <a:rPr lang="ru-RU" dirty="0"/>
              <a:t> </a:t>
            </a:r>
            <a:r>
              <a:rPr lang="ru-RU" dirty="0" err="1"/>
              <a:t>знікнення</a:t>
            </a:r>
            <a:r>
              <a:rPr lang="ru-RU" dirty="0"/>
              <a:t> </a:t>
            </a:r>
            <a:r>
              <a:rPr lang="ru-RU" dirty="0" err="1"/>
              <a:t>людзей</a:t>
            </a:r>
            <a:r>
              <a:rPr lang="ru-RU" dirty="0"/>
              <a:t> як </a:t>
            </a:r>
            <a:r>
              <a:rPr lang="ru-RU" dirty="0" err="1"/>
              <a:t>віда</a:t>
            </a:r>
            <a:r>
              <a:rPr lang="ru-RU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2023" y="3416319"/>
            <a:ext cx="55519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Ды і этычныя праблемы тут — такія, што патрабуюць вялікай увагі. Насамрэч, не зразумела, як будзе развівацца жывая істота ў выніку геннай мадыфікацыі, паколькі апрача станоўчых чаканняў мадыфікацыі могуць прынесці мноства негатыўных наступстваў. Так, ужо ў 2015 г. у Кітае правялі эксперымент з прымяненнем </a:t>
            </a:r>
            <a:r>
              <a:rPr lang="en-US"/>
              <a:t>CRISPR-</a:t>
            </a:r>
            <a:r>
              <a:rPr lang="ru-RU"/>
              <a:t>тэхналогіі ў дачыненні да чалавечага зародышу і апроч чаканых вынікаў па пагашэнню вірусаў, праявілі сябе новыя і нечаканыя мутацыі, а сам зародыш загінуў.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993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0"/>
            <a:ext cx="4499992" cy="3887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-27107"/>
            <a:ext cx="4598959" cy="669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 </a:t>
            </a:r>
            <a:r>
              <a:rPr lang="ru-RU" dirty="0" err="1"/>
              <a:t>таго</a:t>
            </a:r>
            <a:r>
              <a:rPr lang="ru-RU" dirty="0"/>
              <a:t> </a:t>
            </a:r>
            <a:r>
              <a:rPr lang="ru-RU" dirty="0" err="1"/>
              <a:t>вынікае</a:t>
            </a:r>
            <a:r>
              <a:rPr lang="ru-RU" dirty="0"/>
              <a:t> </a:t>
            </a:r>
            <a:r>
              <a:rPr lang="ru-RU" dirty="0" err="1"/>
              <a:t>адна</a:t>
            </a:r>
            <a:r>
              <a:rPr lang="ru-RU" dirty="0"/>
              <a:t> </a:t>
            </a:r>
            <a:r>
              <a:rPr lang="ru-RU" dirty="0" err="1"/>
              <a:t>фунадаментальная</a:t>
            </a:r>
            <a:r>
              <a:rPr lang="ru-RU" dirty="0"/>
              <a:t> </a:t>
            </a:r>
            <a:r>
              <a:rPr lang="ru-RU" dirty="0" err="1"/>
              <a:t>рэч</a:t>
            </a:r>
            <a:r>
              <a:rPr lang="ru-RU" dirty="0"/>
              <a:t>: </a:t>
            </a:r>
            <a:r>
              <a:rPr lang="ru-RU" dirty="0" err="1"/>
              <a:t>відавочна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ўжо</a:t>
            </a:r>
            <a:r>
              <a:rPr lang="ru-RU" dirty="0"/>
              <a:t> зародыш </a:t>
            </a:r>
            <a:r>
              <a:rPr lang="ru-RU" dirty="0" err="1"/>
              <a:t>чалавека</a:t>
            </a:r>
            <a:r>
              <a:rPr lang="ru-RU" dirty="0"/>
              <a:t> — </a:t>
            </a:r>
            <a:r>
              <a:rPr lang="ru-RU" dirty="0" err="1"/>
              <a:t>патэнцыяльны</a:t>
            </a:r>
            <a:r>
              <a:rPr lang="ru-RU" dirty="0"/>
              <a:t> </a:t>
            </a:r>
            <a:r>
              <a:rPr lang="ru-RU" dirty="0" err="1"/>
              <a:t>чалавек</a:t>
            </a:r>
            <a:r>
              <a:rPr lang="ru-RU" dirty="0"/>
              <a:t>, і </a:t>
            </a:r>
            <a:r>
              <a:rPr lang="ru-RU" dirty="0" err="1"/>
              <a:t>таму</a:t>
            </a:r>
            <a:r>
              <a:rPr lang="ru-RU" dirty="0"/>
              <a:t> аборт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нейкая</a:t>
            </a:r>
            <a:r>
              <a:rPr lang="ru-RU" dirty="0"/>
              <a:t> </a:t>
            </a:r>
            <a:r>
              <a:rPr lang="ru-RU" dirty="0" err="1"/>
              <a:t>іншае</a:t>
            </a:r>
            <a:r>
              <a:rPr lang="ru-RU" dirty="0"/>
              <a:t> </a:t>
            </a:r>
            <a:r>
              <a:rPr lang="ru-RU" dirty="0" err="1"/>
              <a:t>ўмяшальніцтва</a:t>
            </a:r>
            <a:r>
              <a:rPr lang="ru-RU" dirty="0"/>
              <a:t> ў </a:t>
            </a:r>
            <a:r>
              <a:rPr lang="ru-RU" dirty="0" err="1"/>
              <a:t>яго</a:t>
            </a:r>
            <a:r>
              <a:rPr lang="ru-RU" dirty="0"/>
              <a:t> </a:t>
            </a:r>
            <a:r>
              <a:rPr lang="ru-RU" dirty="0" err="1"/>
              <a:t>жыццё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пакушэннем</a:t>
            </a:r>
            <a:r>
              <a:rPr lang="ru-RU" dirty="0"/>
              <a:t> на </a:t>
            </a:r>
            <a:r>
              <a:rPr lang="ru-RU" dirty="0" err="1"/>
              <a:t>жыццё</a:t>
            </a:r>
            <a:r>
              <a:rPr lang="ru-RU" dirty="0"/>
              <a:t> </a:t>
            </a:r>
            <a:r>
              <a:rPr lang="ru-RU" dirty="0" err="1"/>
              <a:t>чалавечай</a:t>
            </a:r>
            <a:r>
              <a:rPr lang="ru-RU" dirty="0"/>
              <a:t> </a:t>
            </a:r>
            <a:r>
              <a:rPr lang="ru-RU" dirty="0" err="1"/>
              <a:t>істоты</a:t>
            </a:r>
            <a:r>
              <a:rPr lang="ru-RU" dirty="0"/>
              <a:t>. Ужо </a:t>
            </a:r>
            <a:r>
              <a:rPr lang="ru-RU" dirty="0" err="1"/>
              <a:t>гэтага</a:t>
            </a:r>
            <a:r>
              <a:rPr lang="ru-RU" dirty="0"/>
              <a:t> </a:t>
            </a:r>
            <a:r>
              <a:rPr lang="ru-RU" dirty="0" err="1"/>
              <a:t>дастаткова</a:t>
            </a:r>
            <a:r>
              <a:rPr lang="ru-RU" dirty="0"/>
              <a:t>, </a:t>
            </a:r>
            <a:r>
              <a:rPr lang="ru-RU" dirty="0" err="1"/>
              <a:t>каб</a:t>
            </a:r>
            <a:r>
              <a:rPr lang="ru-RU" dirty="0"/>
              <a:t> </a:t>
            </a:r>
            <a:r>
              <a:rPr lang="ru-RU" dirty="0" err="1"/>
              <a:t>паставіць</a:t>
            </a:r>
            <a:r>
              <a:rPr lang="ru-RU" dirty="0"/>
              <a:t> </a:t>
            </a:r>
            <a:r>
              <a:rPr lang="ru-RU" dirty="0" err="1"/>
              <a:t>эксперыменты</a:t>
            </a:r>
            <a:r>
              <a:rPr lang="ru-RU" dirty="0"/>
              <a:t> </a:t>
            </a:r>
            <a:r>
              <a:rPr lang="ru-RU" dirty="0" err="1"/>
              <a:t>геннай</a:t>
            </a:r>
            <a:r>
              <a:rPr lang="ru-RU" dirty="0"/>
              <a:t> </a:t>
            </a:r>
            <a:r>
              <a:rPr lang="ru-RU" dirty="0" err="1"/>
              <a:t>інжынерыі</a:t>
            </a:r>
            <a:r>
              <a:rPr lang="ru-RU" dirty="0"/>
              <a:t> </a:t>
            </a:r>
            <a:r>
              <a:rPr lang="ru-RU" dirty="0" err="1"/>
              <a:t>пад</a:t>
            </a:r>
            <a:r>
              <a:rPr lang="ru-RU" dirty="0"/>
              <a:t> </a:t>
            </a:r>
            <a:r>
              <a:rPr lang="ru-RU" dirty="0" err="1"/>
              <a:t>вялікі</a:t>
            </a:r>
            <a:r>
              <a:rPr lang="ru-RU" dirty="0"/>
              <a:t> </a:t>
            </a:r>
            <a:r>
              <a:rPr lang="ru-RU" dirty="0" err="1"/>
              <a:t>этычны</a:t>
            </a:r>
            <a:r>
              <a:rPr lang="ru-RU" dirty="0"/>
              <a:t> </a:t>
            </a:r>
            <a:r>
              <a:rPr lang="ru-RU" dirty="0" err="1"/>
              <a:t>сумніў</a:t>
            </a:r>
            <a:r>
              <a:rPr lang="ru-RU" dirty="0"/>
              <a:t>. </a:t>
            </a:r>
            <a:r>
              <a:rPr lang="ru-RU" dirty="0" err="1"/>
              <a:t>Яшчэ</a:t>
            </a:r>
            <a:r>
              <a:rPr lang="ru-RU" dirty="0"/>
              <a:t>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гэта</a:t>
            </a:r>
            <a:r>
              <a:rPr lang="ru-RU" dirty="0"/>
              <a:t> </a:t>
            </a:r>
            <a:r>
              <a:rPr lang="ru-RU" dirty="0" err="1"/>
              <a:t>стасуецца</a:t>
            </a:r>
            <a:r>
              <a:rPr lang="ru-RU" dirty="0"/>
              <a:t> </a:t>
            </a:r>
            <a:r>
              <a:rPr lang="ru-RU" dirty="0" err="1"/>
              <a:t>прысвоеннага</a:t>
            </a:r>
            <a:r>
              <a:rPr lang="ru-RU" dirty="0"/>
              <a:t> </a:t>
            </a:r>
            <a:r>
              <a:rPr lang="ru-RU" dirty="0" err="1"/>
              <a:t>вучонымі</a:t>
            </a:r>
            <a:r>
              <a:rPr lang="ru-RU" dirty="0"/>
              <a:t> права </a:t>
            </a:r>
            <a:r>
              <a:rPr lang="ru-RU" dirty="0" err="1"/>
              <a:t>ствараць</a:t>
            </a:r>
            <a:r>
              <a:rPr lang="ru-RU" dirty="0"/>
              <a:t> і </a:t>
            </a:r>
            <a:r>
              <a:rPr lang="ru-RU" dirty="0" err="1"/>
              <a:t>назіраць</a:t>
            </a:r>
            <a:r>
              <a:rPr lang="ru-RU" dirty="0"/>
              <a:t> </a:t>
            </a:r>
            <a:r>
              <a:rPr lang="ru-RU" dirty="0" err="1"/>
              <a:t>існаванне</a:t>
            </a:r>
            <a:r>
              <a:rPr lang="ru-RU" dirty="0"/>
              <a:t> </a:t>
            </a:r>
            <a:r>
              <a:rPr lang="ru-RU" dirty="0" err="1"/>
              <a:t>прырачоных</a:t>
            </a:r>
            <a:r>
              <a:rPr lang="ru-RU" dirty="0"/>
              <a:t> і </a:t>
            </a:r>
            <a:r>
              <a:rPr lang="ru-RU" dirty="0" err="1"/>
              <a:t>няшчасных</a:t>
            </a:r>
            <a:r>
              <a:rPr lang="ru-RU" dirty="0"/>
              <a:t> </a:t>
            </a:r>
            <a:r>
              <a:rPr lang="ru-RU" dirty="0" err="1" smtClean="0"/>
              <a:t>мутантаў</a:t>
            </a:r>
            <a:r>
              <a:rPr lang="ru-RU" dirty="0"/>
              <a:t>. </a:t>
            </a:r>
            <a:r>
              <a:rPr lang="ru-RU" dirty="0" err="1"/>
              <a:t>Гэта</a:t>
            </a:r>
            <a:r>
              <a:rPr lang="ru-RU" dirty="0"/>
              <a:t>, па </a:t>
            </a:r>
            <a:r>
              <a:rPr lang="ru-RU" dirty="0" err="1"/>
              <a:t>сутнасці</a:t>
            </a:r>
            <a:r>
              <a:rPr lang="ru-RU" dirty="0"/>
              <a:t>,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цяжкое</a:t>
            </a:r>
            <a:r>
              <a:rPr lang="ru-RU" dirty="0"/>
              <a:t> </a:t>
            </a:r>
            <a:r>
              <a:rPr lang="ru-RU" dirty="0" err="1"/>
              <a:t>злачынствасупраць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 як </a:t>
            </a:r>
            <a:r>
              <a:rPr lang="ru-RU" dirty="0" err="1"/>
              <a:t>тварэння</a:t>
            </a:r>
            <a:r>
              <a:rPr lang="ru-RU" dirty="0"/>
              <a:t>, у </a:t>
            </a:r>
            <a:r>
              <a:rPr lang="ru-RU" dirty="0" err="1"/>
              <a:t>т.л</a:t>
            </a:r>
            <a:r>
              <a:rPr lang="ru-RU" dirty="0"/>
              <a:t>. як </a:t>
            </a:r>
            <a:r>
              <a:rPr lang="ru-RU" dirty="0" err="1"/>
              <a:t>Тварэння</a:t>
            </a:r>
            <a:r>
              <a:rPr lang="ru-RU" dirty="0"/>
              <a:t> </a:t>
            </a:r>
            <a:r>
              <a:rPr lang="ru-RU" dirty="0" err="1"/>
              <a:t>Божага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іншым</a:t>
            </a:r>
            <a:r>
              <a:rPr lang="ru-RU" dirty="0"/>
              <a:t>, у </a:t>
            </a:r>
            <a:r>
              <a:rPr lang="ru-RU" dirty="0" err="1"/>
              <a:t>Бібліі</a:t>
            </a:r>
            <a:r>
              <a:rPr lang="ru-RU" dirty="0"/>
              <a:t> (Лев.19:19)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знайсці</a:t>
            </a:r>
            <a:r>
              <a:rPr lang="ru-RU" dirty="0"/>
              <a:t> </a:t>
            </a:r>
            <a:r>
              <a:rPr lang="ru-RU" dirty="0" err="1"/>
              <a:t>месца</a:t>
            </a:r>
            <a:r>
              <a:rPr lang="ru-RU" dirty="0"/>
              <a:t>, </a:t>
            </a:r>
            <a:r>
              <a:rPr lang="ru-RU" dirty="0" err="1"/>
              <a:t>дзе</a:t>
            </a:r>
            <a:r>
              <a:rPr lang="ru-RU" dirty="0"/>
              <a:t> </a:t>
            </a:r>
            <a:r>
              <a:rPr lang="ru-RU" dirty="0" err="1"/>
              <a:t>забаранялася</a:t>
            </a:r>
            <a:r>
              <a:rPr lang="ru-RU" dirty="0"/>
              <a:t> </a:t>
            </a:r>
            <a:r>
              <a:rPr lang="ru-RU" dirty="0" err="1"/>
              <a:t>злучаць</a:t>
            </a:r>
            <a:r>
              <a:rPr lang="ru-RU" dirty="0"/>
              <a:t> </a:t>
            </a:r>
            <a:r>
              <a:rPr lang="ru-RU" dirty="0" err="1"/>
              <a:t>жывёлу</a:t>
            </a:r>
            <a:r>
              <a:rPr lang="ru-RU" dirty="0"/>
              <a:t> розных парод, </a:t>
            </a:r>
            <a:r>
              <a:rPr lang="ru-RU" dirty="0" err="1"/>
              <a:t>засяваць</a:t>
            </a:r>
            <a:r>
              <a:rPr lang="ru-RU" dirty="0"/>
              <a:t> поле 2-мя </a:t>
            </a:r>
            <a:r>
              <a:rPr lang="ru-RU" dirty="0" err="1"/>
              <a:t>родамі</a:t>
            </a:r>
            <a:r>
              <a:rPr lang="ru-RU" dirty="0"/>
              <a:t> </a:t>
            </a:r>
            <a:r>
              <a:rPr lang="ru-RU" dirty="0" err="1"/>
              <a:t>насення</a:t>
            </a:r>
            <a:r>
              <a:rPr lang="ru-RU" dirty="0"/>
              <a:t>, </a:t>
            </a:r>
            <a:r>
              <a:rPr lang="ru-RU" dirty="0" err="1"/>
              <a:t>шыць</a:t>
            </a:r>
            <a:r>
              <a:rPr lang="ru-RU" dirty="0"/>
              <a:t> </a:t>
            </a:r>
            <a:r>
              <a:rPr lang="ru-RU" dirty="0" err="1"/>
              <a:t>адзенне</a:t>
            </a:r>
            <a:r>
              <a:rPr lang="ru-RU" dirty="0"/>
              <a:t> з </a:t>
            </a:r>
            <a:r>
              <a:rPr lang="ru-RU" dirty="0" err="1"/>
              <a:t>разнародных</a:t>
            </a:r>
            <a:r>
              <a:rPr lang="ru-RU" dirty="0"/>
              <a:t> (</a:t>
            </a:r>
            <a:r>
              <a:rPr lang="ru-RU" dirty="0" err="1"/>
              <a:t>воўна</a:t>
            </a:r>
            <a:r>
              <a:rPr lang="ru-RU" dirty="0"/>
              <a:t> і лён) </a:t>
            </a:r>
            <a:r>
              <a:rPr lang="ru-RU" dirty="0" err="1"/>
              <a:t>ніцяў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гэта</a:t>
            </a:r>
            <a:r>
              <a:rPr lang="ru-RU" dirty="0"/>
              <a:t> </a:t>
            </a:r>
            <a:r>
              <a:rPr lang="ru-RU" dirty="0" err="1"/>
              <a:t>трактуецца</a:t>
            </a:r>
            <a:r>
              <a:rPr lang="ru-RU" dirty="0"/>
              <a:t> </a:t>
            </a:r>
            <a:r>
              <a:rPr lang="ru-RU" dirty="0" err="1"/>
              <a:t>досыць</a:t>
            </a:r>
            <a:r>
              <a:rPr lang="ru-RU" dirty="0"/>
              <a:t> </a:t>
            </a:r>
            <a:r>
              <a:rPr lang="ru-RU" dirty="0" err="1"/>
              <a:t>шырока</a:t>
            </a:r>
            <a:r>
              <a:rPr lang="ru-RU" dirty="0"/>
              <a:t>. </a:t>
            </a:r>
            <a:r>
              <a:rPr lang="ru-RU" dirty="0" err="1"/>
              <a:t>Напрыклад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нельга</a:t>
            </a:r>
            <a:r>
              <a:rPr lang="ru-RU" dirty="0"/>
              <a:t> </a:t>
            </a:r>
            <a:r>
              <a:rPr lang="ru-RU" dirty="0" err="1"/>
              <a:t>спалучаць</a:t>
            </a:r>
            <a:r>
              <a:rPr lang="ru-RU" dirty="0"/>
              <a:t> </a:t>
            </a:r>
            <a:r>
              <a:rPr lang="ru-RU" dirty="0" err="1"/>
              <a:t>свойскай</a:t>
            </a:r>
            <a:r>
              <a:rPr lang="ru-RU" dirty="0"/>
              <a:t> і </a:t>
            </a:r>
            <a:r>
              <a:rPr lang="ru-RU" dirty="0" err="1"/>
              <a:t>дзікай</a:t>
            </a:r>
            <a:r>
              <a:rPr lang="ru-RU" dirty="0"/>
              <a:t> </a:t>
            </a:r>
            <a:r>
              <a:rPr lang="ru-RU" dirty="0" err="1"/>
              <a:t>жывёлы</a:t>
            </a:r>
            <a:r>
              <a:rPr lang="ru-RU" dirty="0"/>
              <a:t>, </a:t>
            </a:r>
            <a:r>
              <a:rPr lang="ru-RU" dirty="0" err="1"/>
              <a:t>альбо</a:t>
            </a:r>
            <a:r>
              <a:rPr lang="ru-RU" dirty="0"/>
              <a:t> розных </a:t>
            </a:r>
            <a:r>
              <a:rPr lang="ru-RU" dirty="0" err="1"/>
              <a:t>родаў</a:t>
            </a:r>
            <a:r>
              <a:rPr lang="ru-RU" dirty="0"/>
              <a:t>, але не парод </a:t>
            </a:r>
            <a:r>
              <a:rPr lang="ru-RU" dirty="0" err="1"/>
              <a:t>жывёлы</a:t>
            </a:r>
            <a:r>
              <a:rPr lang="ru-RU" dirty="0"/>
              <a:t>. </a:t>
            </a:r>
            <a:r>
              <a:rPr lang="ru-RU" dirty="0" err="1"/>
              <a:t>Такім</a:t>
            </a:r>
            <a:r>
              <a:rPr lang="ru-RU" dirty="0"/>
              <a:t> </a:t>
            </a:r>
            <a:r>
              <a:rPr lang="ru-RU" dirty="0" err="1"/>
              <a:t>чынам</a:t>
            </a:r>
            <a:r>
              <a:rPr lang="ru-RU" dirty="0"/>
              <a:t>, </a:t>
            </a:r>
            <a:r>
              <a:rPr lang="ru-RU" dirty="0" err="1"/>
              <a:t>селекцыя</a:t>
            </a:r>
            <a:r>
              <a:rPr lang="ru-RU" dirty="0"/>
              <a:t> не </a:t>
            </a:r>
            <a:r>
              <a:rPr lang="ru-RU" dirty="0" err="1"/>
              <a:t>выключаецца</a:t>
            </a:r>
            <a:r>
              <a:rPr lang="ru-RU" dirty="0"/>
              <a:t>, але </a:t>
            </a:r>
            <a:r>
              <a:rPr lang="ru-RU" dirty="0" err="1"/>
              <a:t>паклікаецца</a:t>
            </a:r>
            <a:r>
              <a:rPr lang="ru-RU" dirty="0"/>
              <a:t> да </a:t>
            </a:r>
            <a:r>
              <a:rPr lang="ru-RU" dirty="0" err="1"/>
              <a:t>абярэжнага</a:t>
            </a:r>
            <a:r>
              <a:rPr lang="ru-RU" dirty="0"/>
              <a:t> </a:t>
            </a:r>
            <a:r>
              <a:rPr lang="ru-RU" dirty="0" err="1"/>
              <a:t>стаўлення</a:t>
            </a:r>
            <a:r>
              <a:rPr lang="ru-RU" dirty="0"/>
              <a:t> да </a:t>
            </a:r>
            <a:r>
              <a:rPr lang="ru-RU" dirty="0" err="1"/>
              <a:t>створанай</a:t>
            </a:r>
            <a:r>
              <a:rPr lang="ru-RU" dirty="0"/>
              <a:t> </a:t>
            </a:r>
            <a:r>
              <a:rPr lang="ru-RU" dirty="0" err="1"/>
              <a:t>звыш</a:t>
            </a:r>
            <a:r>
              <a:rPr lang="ru-RU" dirty="0"/>
              <a:t> </a:t>
            </a:r>
            <a:r>
              <a:rPr lang="ru-RU" dirty="0" err="1"/>
              <a:t>істоты</a:t>
            </a:r>
            <a:r>
              <a:rPr lang="ru-RU" dirty="0"/>
              <a:t> (і </a:t>
            </a:r>
            <a:r>
              <a:rPr lang="ru-RU" dirty="0" err="1"/>
              <a:t>рэчыва</a:t>
            </a:r>
            <a:r>
              <a:rPr lang="ru-RU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842763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/>
          </a:bodyPr>
          <a:lstStyle/>
          <a:p>
            <a:r>
              <a:rPr lang="ru-RU" dirty="0"/>
              <a:t>2. </a:t>
            </a:r>
            <a:r>
              <a:rPr lang="ru-RU" dirty="0" err="1"/>
              <a:t>Сучасныя</a:t>
            </a:r>
            <a:r>
              <a:rPr lang="ru-RU" dirty="0"/>
              <a:t> </a:t>
            </a:r>
            <a:r>
              <a:rPr lang="ru-RU" dirty="0" err="1"/>
              <a:t>тэндэнцыі</a:t>
            </a:r>
            <a:r>
              <a:rPr lang="ru-RU" dirty="0"/>
              <a:t> ў </a:t>
            </a:r>
            <a:r>
              <a:rPr lang="ru-RU" dirty="0" err="1"/>
              <a:t>развіцціі</a:t>
            </a:r>
            <a:r>
              <a:rPr lang="ru-RU" dirty="0"/>
              <a:t> </a:t>
            </a:r>
            <a:r>
              <a:rPr lang="ru-RU" dirty="0" err="1"/>
              <a:t>фізікі</a:t>
            </a:r>
            <a:r>
              <a:rPr lang="ru-RU" dirty="0"/>
              <a:t> і </a:t>
            </a:r>
            <a:r>
              <a:rPr lang="ru-RU" dirty="0" err="1"/>
              <a:t>аэракасманаўтыкі</a:t>
            </a:r>
            <a:r>
              <a:rPr lang="ru-RU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26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0" y="3356992"/>
            <a:ext cx="4062224" cy="3470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</a:t>
            </a:r>
            <a:r>
              <a:rPr lang="ru-RU" dirty="0" err="1"/>
              <a:t>сённяшнім</a:t>
            </a:r>
            <a:r>
              <a:rPr lang="ru-RU" dirty="0"/>
              <a:t> этапе </a:t>
            </a:r>
            <a:r>
              <a:rPr lang="ru-RU" dirty="0" err="1"/>
              <a:t>працягваецца</a:t>
            </a:r>
            <a:r>
              <a:rPr lang="ru-RU" dirty="0"/>
              <a:t> </a:t>
            </a:r>
            <a:r>
              <a:rPr lang="ru-RU" dirty="0" err="1"/>
              <a:t>пранікненне</a:t>
            </a:r>
            <a:r>
              <a:rPr lang="ru-RU" dirty="0"/>
              <a:t> </a:t>
            </a:r>
            <a:r>
              <a:rPr lang="ru-RU" dirty="0" err="1"/>
              <a:t>Чалавецтва</a:t>
            </a:r>
            <a:r>
              <a:rPr lang="ru-RU" dirty="0"/>
              <a:t> ў свет элементарных </a:t>
            </a:r>
            <a:r>
              <a:rPr lang="ru-RU" dirty="0" err="1"/>
              <a:t>часціц</a:t>
            </a:r>
            <a:r>
              <a:rPr lang="ru-RU" dirty="0"/>
              <a:t>. </a:t>
            </a:r>
            <a:r>
              <a:rPr lang="ru-RU" dirty="0" err="1"/>
              <a:t>Зваротным</a:t>
            </a:r>
            <a:r>
              <a:rPr lang="ru-RU" dirty="0"/>
              <a:t> бокам </a:t>
            </a:r>
            <a:r>
              <a:rPr lang="ru-RU" dirty="0" err="1"/>
              <a:t>такога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 </a:t>
            </a:r>
            <a:r>
              <a:rPr lang="ru-RU" dirty="0" err="1"/>
              <a:t>ўглыю</a:t>
            </a:r>
            <a:r>
              <a:rPr lang="ru-RU" dirty="0"/>
              <a:t> </a:t>
            </a:r>
            <a:r>
              <a:rPr lang="ru-RU" dirty="0" err="1"/>
              <a:t>стаў</a:t>
            </a:r>
            <a:r>
              <a:rPr lang="ru-RU" dirty="0"/>
              <a:t> </a:t>
            </a:r>
            <a:r>
              <a:rPr lang="ru-RU" dirty="0" err="1"/>
              <a:t>своеасаблівы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 </a:t>
            </a:r>
            <a:r>
              <a:rPr lang="ru-RU" dirty="0" err="1"/>
              <a:t>вонкі</a:t>
            </a:r>
            <a:r>
              <a:rPr lang="ru-RU" dirty="0"/>
              <a:t>, </a:t>
            </a:r>
            <a:r>
              <a:rPr lang="ru-RU" dirty="0" err="1"/>
              <a:t>ушыр</a:t>
            </a:r>
            <a:r>
              <a:rPr lang="ru-RU" dirty="0"/>
              <a:t>, — </a:t>
            </a:r>
            <a:r>
              <a:rPr lang="ru-RU" dirty="0" err="1"/>
              <a:t>зноў</a:t>
            </a:r>
            <a:r>
              <a:rPr lang="ru-RU" dirty="0"/>
              <a:t> </a:t>
            </a:r>
            <a:r>
              <a:rPr lang="ru-RU" dirty="0" err="1"/>
              <a:t>надзвычай</a:t>
            </a:r>
            <a:r>
              <a:rPr lang="ru-RU" dirty="0"/>
              <a:t> </a:t>
            </a:r>
            <a:r>
              <a:rPr lang="ru-RU" dirty="0" err="1"/>
              <a:t>актуальнае</a:t>
            </a:r>
            <a:r>
              <a:rPr lang="ru-RU" dirty="0"/>
              <a:t> </a:t>
            </a:r>
            <a:r>
              <a:rPr lang="ru-RU" dirty="0" err="1"/>
              <a:t>вывучэнне</a:t>
            </a:r>
            <a:r>
              <a:rPr lang="ru-RU" dirty="0"/>
              <a:t> </a:t>
            </a:r>
            <a:r>
              <a:rPr lang="ru-RU" dirty="0" err="1"/>
              <a:t>Космасу</a:t>
            </a:r>
            <a:r>
              <a:rPr lang="ru-RU" dirty="0"/>
              <a:t>, </a:t>
            </a:r>
            <a:r>
              <a:rPr lang="ru-RU" dirty="0" err="1"/>
              <a:t>Сусвету</a:t>
            </a:r>
            <a:r>
              <a:rPr lang="ru-RU" dirty="0"/>
              <a:t>, </a:t>
            </a:r>
            <a:r>
              <a:rPr lang="ru-RU" dirty="0" err="1"/>
              <a:t>астраномія</a:t>
            </a:r>
            <a:r>
              <a:rPr lang="ru-RU" dirty="0"/>
              <a:t>. Па-</a:t>
            </a:r>
            <a:r>
              <a:rPr lang="ru-RU" dirty="0" err="1"/>
              <a:t>свойму</a:t>
            </a:r>
            <a:r>
              <a:rPr lang="ru-RU" dirty="0"/>
              <a:t> </a:t>
            </a:r>
            <a:r>
              <a:rPr lang="ru-RU" dirty="0" err="1"/>
              <a:t>астраномія</a:t>
            </a:r>
            <a:r>
              <a:rPr lang="ru-RU" dirty="0"/>
              <a:t> </a:t>
            </a:r>
            <a:r>
              <a:rPr lang="ru-RU" dirty="0" err="1"/>
              <a:t>адлюстроўвае</a:t>
            </a:r>
            <a:r>
              <a:rPr lang="ru-RU" dirty="0"/>
              <a:t> </a:t>
            </a:r>
            <a:r>
              <a:rPr lang="ru-RU" dirty="0" err="1"/>
              <a:t>пошук</a:t>
            </a:r>
            <a:r>
              <a:rPr lang="ru-RU" dirty="0"/>
              <a:t> </a:t>
            </a:r>
            <a:r>
              <a:rPr lang="ru-RU" dirty="0" err="1"/>
              <a:t>тайнаў</a:t>
            </a:r>
            <a:r>
              <a:rPr lang="ru-RU" dirty="0"/>
              <a:t> </a:t>
            </a:r>
            <a:r>
              <a:rPr lang="ru-RU" dirty="0" err="1"/>
              <a:t>мікра-космасу</a:t>
            </a:r>
            <a:r>
              <a:rPr lang="ru-RU" dirty="0"/>
              <a:t> ў </a:t>
            </a:r>
            <a:r>
              <a:rPr lang="ru-RU" dirty="0" err="1"/>
              <a:t>макра-Космасе</a:t>
            </a:r>
            <a:r>
              <a:rPr lang="ru-RU" dirty="0"/>
              <a:t>. У справе </a:t>
            </a:r>
            <a:r>
              <a:rPr lang="ru-RU" dirty="0" err="1"/>
              <a:t>адкрыцця</a:t>
            </a:r>
            <a:r>
              <a:rPr lang="ru-RU" dirty="0"/>
              <a:t> і </a:t>
            </a:r>
            <a:r>
              <a:rPr lang="ru-RU" dirty="0" err="1"/>
              <a:t>далейшага</a:t>
            </a:r>
            <a:r>
              <a:rPr lang="ru-RU" dirty="0"/>
              <a:t> </a:t>
            </a:r>
            <a:r>
              <a:rPr lang="ru-RU" dirty="0" err="1"/>
              <a:t>вывучэння</a:t>
            </a:r>
            <a:r>
              <a:rPr lang="ru-RU" dirty="0"/>
              <a:t> элементарных </a:t>
            </a:r>
            <a:r>
              <a:rPr lang="ru-RU" dirty="0" err="1"/>
              <a:t>часціц</a:t>
            </a:r>
            <a:r>
              <a:rPr lang="ru-RU" dirty="0"/>
              <a:t> </a:t>
            </a:r>
            <a:r>
              <a:rPr lang="ru-RU" dirty="0" err="1"/>
              <a:t>спадзяванні</a:t>
            </a:r>
            <a:r>
              <a:rPr lang="ru-RU" dirty="0"/>
              <a:t> </a:t>
            </a:r>
            <a:r>
              <a:rPr lang="ru-RU" dirty="0" err="1"/>
              <a:t>сучаснай</a:t>
            </a:r>
            <a:r>
              <a:rPr lang="ru-RU" dirty="0"/>
              <a:t> </a:t>
            </a:r>
            <a:r>
              <a:rPr lang="ru-RU" dirty="0" err="1"/>
              <a:t>навукі</a:t>
            </a:r>
            <a:r>
              <a:rPr lang="ru-RU" dirty="0"/>
              <a:t> </a:t>
            </a:r>
            <a:r>
              <a:rPr lang="ru-RU" dirty="0" err="1"/>
              <a:t>звязаны</a:t>
            </a:r>
            <a:r>
              <a:rPr lang="ru-RU" dirty="0"/>
              <a:t> з </a:t>
            </a:r>
            <a:r>
              <a:rPr lang="ru-RU" b="1" dirty="0" err="1"/>
              <a:t>Вялікім</a:t>
            </a:r>
            <a:r>
              <a:rPr lang="ru-RU" b="1" dirty="0"/>
              <a:t> </a:t>
            </a:r>
            <a:r>
              <a:rPr lang="ru-RU" b="1" dirty="0" err="1"/>
              <a:t>адронным</a:t>
            </a:r>
            <a:r>
              <a:rPr lang="ru-RU" b="1" dirty="0"/>
              <a:t> </a:t>
            </a:r>
            <a:r>
              <a:rPr lang="ru-RU" b="1" dirty="0" err="1"/>
              <a:t>калайдара</a:t>
            </a:r>
            <a:r>
              <a:rPr lang="ru-RU" b="1" dirty="0"/>
              <a:t> </a:t>
            </a:r>
            <a:r>
              <a:rPr lang="ru-RU" dirty="0"/>
              <a:t>(ВАК). </a:t>
            </a:r>
            <a:r>
              <a:rPr lang="ru-RU" dirty="0" err="1"/>
              <a:t>Грандыёзная</a:t>
            </a:r>
            <a:r>
              <a:rPr lang="ru-RU" dirty="0"/>
              <a:t> (кола з </a:t>
            </a:r>
            <a:r>
              <a:rPr lang="ru-RU" dirty="0" err="1"/>
              <a:t>дыяметрам</a:t>
            </a:r>
            <a:r>
              <a:rPr lang="ru-RU" dirty="0"/>
              <a:t> да 27 км) </a:t>
            </a:r>
            <a:r>
              <a:rPr lang="ru-RU" dirty="0" err="1"/>
              <a:t>найсучасная</a:t>
            </a:r>
            <a:r>
              <a:rPr lang="ru-RU" dirty="0"/>
              <a:t> </a:t>
            </a:r>
            <a:r>
              <a:rPr lang="ru-RU" dirty="0" err="1"/>
              <a:t>тэхналагічная</a:t>
            </a:r>
            <a:r>
              <a:rPr lang="ru-RU" dirty="0"/>
              <a:t> </a:t>
            </a:r>
            <a:r>
              <a:rPr lang="ru-RU" dirty="0" err="1"/>
              <a:t>канструкцыя</a:t>
            </a:r>
            <a:r>
              <a:rPr lang="ru-RU" dirty="0"/>
              <a:t> была </a:t>
            </a:r>
            <a:r>
              <a:rPr lang="ru-RU" dirty="0" err="1"/>
              <a:t>пабудавана</a:t>
            </a:r>
            <a:r>
              <a:rPr lang="ru-RU" dirty="0"/>
              <a:t> ў 2001—2008 гг. на </a:t>
            </a:r>
            <a:r>
              <a:rPr lang="ru-RU" dirty="0" err="1"/>
              <a:t>мяжы</a:t>
            </a:r>
            <a:r>
              <a:rPr lang="ru-RU" dirty="0"/>
              <a:t> </a:t>
            </a:r>
            <a:r>
              <a:rPr lang="ru-RU" dirty="0" err="1"/>
              <a:t>Францыі</a:t>
            </a:r>
            <a:r>
              <a:rPr lang="ru-RU" dirty="0"/>
              <a:t> і </a:t>
            </a:r>
            <a:r>
              <a:rPr lang="ru-RU" dirty="0" err="1"/>
              <a:t>Швейцарыі</a:t>
            </a:r>
            <a:r>
              <a:rPr lang="ru-RU" dirty="0"/>
              <a:t> ля г. </a:t>
            </a:r>
            <a:r>
              <a:rPr lang="ru-RU" dirty="0" err="1"/>
              <a:t>Жэнева</a:t>
            </a:r>
            <a:r>
              <a:rPr lang="ru-RU" dirty="0"/>
              <a:t> і </a:t>
            </a:r>
            <a:r>
              <a:rPr lang="ru-RU" dirty="0" err="1"/>
              <a:t>належыць</a:t>
            </a:r>
            <a:r>
              <a:rPr lang="ru-RU" dirty="0"/>
              <a:t> </a:t>
            </a:r>
            <a:r>
              <a:rPr lang="ru-RU" dirty="0" err="1"/>
              <a:t>Еўрапейскай</a:t>
            </a:r>
            <a:r>
              <a:rPr lang="ru-RU" dirty="0"/>
              <a:t> </a:t>
            </a:r>
            <a:r>
              <a:rPr lang="ru-RU" dirty="0" err="1"/>
              <a:t>арганізацыі</a:t>
            </a:r>
            <a:r>
              <a:rPr lang="ru-RU" dirty="0"/>
              <a:t> па </a:t>
            </a:r>
            <a:r>
              <a:rPr lang="ru-RU" dirty="0" err="1"/>
              <a:t>ядзерным</a:t>
            </a:r>
            <a:r>
              <a:rPr lang="ru-RU" dirty="0"/>
              <a:t> </a:t>
            </a:r>
            <a:r>
              <a:rPr lang="ru-RU" dirty="0" err="1"/>
              <a:t>даследаванням</a:t>
            </a:r>
            <a:r>
              <a:rPr lang="ru-RU" dirty="0"/>
              <a:t> (</a:t>
            </a:r>
            <a:r>
              <a:rPr lang="en-US" dirty="0"/>
              <a:t>CERN), </a:t>
            </a:r>
            <a:r>
              <a:rPr lang="ru-RU" dirty="0" err="1"/>
              <a:t>буйнейшаму</a:t>
            </a:r>
            <a:r>
              <a:rPr lang="ru-RU" dirty="0"/>
              <a:t> ў </a:t>
            </a:r>
            <a:r>
              <a:rPr lang="ru-RU" dirty="0" err="1"/>
              <a:t>свеце</a:t>
            </a:r>
            <a:r>
              <a:rPr lang="ru-RU" dirty="0"/>
              <a:t> НДІ ў сферы </a:t>
            </a:r>
            <a:r>
              <a:rPr lang="ru-RU" dirty="0" err="1"/>
              <a:t>фізікі</a:t>
            </a:r>
            <a:r>
              <a:rPr lang="ru-RU" dirty="0"/>
              <a:t>. ВАК —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паскаральнікам</a:t>
            </a:r>
            <a:r>
              <a:rPr lang="ru-RU" dirty="0"/>
              <a:t> </a:t>
            </a:r>
            <a:r>
              <a:rPr lang="ru-RU" dirty="0" err="1"/>
              <a:t>часціц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дазваляе</a:t>
            </a:r>
            <a:r>
              <a:rPr lang="ru-RU" dirty="0"/>
              <a:t> </a:t>
            </a:r>
            <a:r>
              <a:rPr lang="ru-RU" dirty="0" err="1"/>
              <a:t>разагнаць</a:t>
            </a:r>
            <a:r>
              <a:rPr lang="ru-RU" dirty="0"/>
              <a:t>, </a:t>
            </a:r>
            <a:r>
              <a:rPr lang="ru-RU" dirty="0" err="1"/>
              <a:t>напрыклад</a:t>
            </a:r>
            <a:r>
              <a:rPr lang="ru-RU" dirty="0"/>
              <a:t>, </a:t>
            </a:r>
            <a:r>
              <a:rPr lang="ru-RU" dirty="0" err="1"/>
              <a:t>пратоны</a:t>
            </a:r>
            <a:r>
              <a:rPr lang="ru-RU" dirty="0"/>
              <a:t> да </a:t>
            </a:r>
            <a:r>
              <a:rPr lang="ru-RU" dirty="0" err="1"/>
              <a:t>хуткасці</a:t>
            </a:r>
            <a:r>
              <a:rPr lang="ru-RU" dirty="0"/>
              <a:t> свету і </a:t>
            </a:r>
            <a:r>
              <a:rPr lang="ru-RU" dirty="0" err="1"/>
              <a:t>сутыкнуць</a:t>
            </a:r>
            <a:r>
              <a:rPr lang="ru-RU" dirty="0"/>
              <a:t>, </a:t>
            </a:r>
            <a:r>
              <a:rPr lang="ru-RU" dirty="0" err="1"/>
              <a:t>каб</a:t>
            </a:r>
            <a:r>
              <a:rPr lang="ru-RU" dirty="0"/>
              <a:t> </a:t>
            </a:r>
            <a:r>
              <a:rPr lang="ru-RU" dirty="0" err="1"/>
              <a:t>пабачыць</a:t>
            </a:r>
            <a:r>
              <a:rPr lang="ru-RU" dirty="0"/>
              <a:t> з </a:t>
            </a:r>
            <a:r>
              <a:rPr lang="ru-RU" dirty="0" err="1"/>
              <a:t>дапамогай</a:t>
            </a:r>
            <a:r>
              <a:rPr lang="ru-RU" dirty="0"/>
              <a:t> </a:t>
            </a:r>
            <a:r>
              <a:rPr lang="ru-RU" dirty="0" err="1"/>
              <a:t>мноства</a:t>
            </a:r>
            <a:r>
              <a:rPr lang="ru-RU" dirty="0"/>
              <a:t> </a:t>
            </a:r>
            <a:r>
              <a:rPr lang="ru-RU" dirty="0" err="1"/>
              <a:t>найсучаснейшых</a:t>
            </a:r>
            <a:r>
              <a:rPr lang="ru-RU" dirty="0"/>
              <a:t> </a:t>
            </a:r>
            <a:r>
              <a:rPr lang="ru-RU" dirty="0" err="1"/>
              <a:t>дэтэктараў</a:t>
            </a:r>
            <a:r>
              <a:rPr lang="ru-RU" dirty="0"/>
              <a:t> спектр элементарных </a:t>
            </a:r>
            <a:r>
              <a:rPr lang="ru-RU" dirty="0" err="1"/>
              <a:t>часціц</a:t>
            </a:r>
            <a:r>
              <a:rPr lang="ru-RU" dirty="0"/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7944" y="3356992"/>
            <a:ext cx="50760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Мяркуецца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іншых</a:t>
            </a:r>
            <a:r>
              <a:rPr lang="ru-RU" dirty="0"/>
              <a:t> </a:t>
            </a:r>
            <a:r>
              <a:rPr lang="ru-RU" dirty="0" err="1"/>
              <a:t>магчымасцей</a:t>
            </a:r>
            <a:r>
              <a:rPr lang="ru-RU" dirty="0"/>
              <a:t> у </a:t>
            </a:r>
            <a:r>
              <a:rPr lang="ru-RU" dirty="0" err="1"/>
              <a:t>сучаснай</a:t>
            </a:r>
            <a:r>
              <a:rPr lang="ru-RU" dirty="0"/>
              <a:t> </a:t>
            </a:r>
            <a:r>
              <a:rPr lang="ru-RU" dirty="0" err="1"/>
              <a:t>фізікі</a:t>
            </a:r>
            <a:r>
              <a:rPr lang="ru-RU" dirty="0"/>
              <a:t> для </a:t>
            </a:r>
            <a:r>
              <a:rPr lang="ru-RU" dirty="0" err="1"/>
              <a:t>паглыблення</a:t>
            </a:r>
            <a:r>
              <a:rPr lang="ru-RU" dirty="0"/>
              <a:t> ў свет элементарных </a:t>
            </a:r>
            <a:r>
              <a:rPr lang="ru-RU" dirty="0" err="1"/>
              <a:t>часціц</a:t>
            </a:r>
            <a:r>
              <a:rPr lang="ru-RU" dirty="0"/>
              <a:t> проста не </a:t>
            </a:r>
            <a:r>
              <a:rPr lang="ru-RU" dirty="0" err="1"/>
              <a:t>існуе</a:t>
            </a:r>
            <a:r>
              <a:rPr lang="ru-RU" dirty="0"/>
              <a:t>. 20 </a:t>
            </a:r>
            <a:r>
              <a:rPr lang="ru-RU" dirty="0" err="1"/>
              <a:t>сакавіка</a:t>
            </a:r>
            <a:r>
              <a:rPr lang="ru-RU" dirty="0"/>
              <a:t> 2010 г. на ВАК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праведзены</a:t>
            </a:r>
            <a:r>
              <a:rPr lang="ru-RU" dirty="0"/>
              <a:t> </a:t>
            </a:r>
            <a:r>
              <a:rPr lang="ru-RU" dirty="0" err="1"/>
              <a:t>першыя</a:t>
            </a:r>
            <a:r>
              <a:rPr lang="ru-RU" dirty="0"/>
              <a:t> </a:t>
            </a:r>
            <a:r>
              <a:rPr lang="ru-RU" dirty="0" err="1"/>
              <a:t>вопыты</a:t>
            </a:r>
            <a:r>
              <a:rPr lang="ru-RU" dirty="0"/>
              <a:t> па разгону </a:t>
            </a:r>
            <a:r>
              <a:rPr lang="ru-RU" dirty="0" err="1"/>
              <a:t>пратонаў</a:t>
            </a:r>
            <a:r>
              <a:rPr lang="ru-RU" dirty="0"/>
              <a:t>, а ў </a:t>
            </a:r>
            <a:r>
              <a:rPr lang="ru-RU" dirty="0" err="1"/>
              <a:t>сакавіку</a:t>
            </a:r>
            <a:r>
              <a:rPr lang="ru-RU" dirty="0"/>
              <a:t> 2013 г. была </a:t>
            </a:r>
            <a:r>
              <a:rPr lang="ru-RU" dirty="0" err="1"/>
              <a:t>падзцверджана</a:t>
            </a:r>
            <a:r>
              <a:rPr lang="ru-RU" dirty="0"/>
              <a:t> </a:t>
            </a:r>
            <a:r>
              <a:rPr lang="ru-RU" dirty="0" err="1"/>
              <a:t>гіпотэза</a:t>
            </a:r>
            <a:r>
              <a:rPr lang="ru-RU" dirty="0"/>
              <a:t> 1960 г. </a:t>
            </a:r>
            <a:r>
              <a:rPr lang="ru-RU" dirty="0" err="1"/>
              <a:t>брытанскага</a:t>
            </a:r>
            <a:r>
              <a:rPr lang="ru-RU" dirty="0"/>
              <a:t> </a:t>
            </a:r>
            <a:r>
              <a:rPr lang="ru-RU" dirty="0" err="1"/>
              <a:t>фізіка</a:t>
            </a:r>
            <a:r>
              <a:rPr lang="ru-RU" dirty="0"/>
              <a:t> з </a:t>
            </a:r>
            <a:r>
              <a:rPr lang="ru-RU" dirty="0" err="1"/>
              <a:t>Шатландыі</a:t>
            </a:r>
            <a:r>
              <a:rPr lang="ru-RU" dirty="0"/>
              <a:t> </a:t>
            </a:r>
            <a:r>
              <a:rPr lang="ru-RU" b="1" dirty="0" err="1"/>
              <a:t>Пітэра</a:t>
            </a:r>
            <a:r>
              <a:rPr lang="ru-RU" b="1" dirty="0"/>
              <a:t> </a:t>
            </a:r>
            <a:r>
              <a:rPr lang="ru-RU" b="1" dirty="0" err="1"/>
              <a:t>Хігса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en-US" dirty="0"/>
              <a:t>Peter Ware Higgs, </a:t>
            </a:r>
            <a:r>
              <a:rPr lang="ru-RU" dirty="0"/>
              <a:t>нар. у 1929 г.)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існаванні</a:t>
            </a:r>
            <a:r>
              <a:rPr lang="ru-RU" dirty="0"/>
              <a:t> </a:t>
            </a:r>
            <a:r>
              <a:rPr lang="ru-RU" dirty="0" err="1"/>
              <a:t>базона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элементарнай</a:t>
            </a:r>
            <a:r>
              <a:rPr lang="ru-RU" dirty="0"/>
              <a:t> </a:t>
            </a:r>
            <a:r>
              <a:rPr lang="ru-RU" dirty="0" err="1"/>
              <a:t>часціцай</a:t>
            </a:r>
            <a:r>
              <a:rPr lang="ru-RU" dirty="0"/>
              <a:t> з </a:t>
            </a:r>
            <a:r>
              <a:rPr lang="ru-RU" dirty="0" err="1"/>
              <a:t>нулявым</a:t>
            </a:r>
            <a:r>
              <a:rPr lang="ru-RU" dirty="0"/>
              <a:t> </a:t>
            </a:r>
            <a:r>
              <a:rPr lang="ru-RU" dirty="0" err="1"/>
              <a:t>спінам</a:t>
            </a:r>
            <a:r>
              <a:rPr lang="ru-RU" dirty="0"/>
              <a:t> (</a:t>
            </a:r>
            <a:r>
              <a:rPr lang="ru-RU" dirty="0" err="1"/>
              <a:t>зарадам</a:t>
            </a:r>
            <a:r>
              <a:rPr lang="ru-RU" dirty="0"/>
              <a:t>), якая </a:t>
            </a:r>
            <a:r>
              <a:rPr lang="ru-RU" dirty="0" err="1"/>
              <a:t>ўласна</a:t>
            </a:r>
            <a:r>
              <a:rPr lang="ru-RU" dirty="0"/>
              <a:t> і </a:t>
            </a:r>
            <a:r>
              <a:rPr lang="ru-RU" dirty="0" err="1"/>
              <a:t>задае</a:t>
            </a:r>
            <a:r>
              <a:rPr lang="ru-RU" dirty="0"/>
              <a:t> </a:t>
            </a:r>
            <a:r>
              <a:rPr lang="ru-RU" dirty="0" err="1"/>
              <a:t>масу</a:t>
            </a:r>
            <a:r>
              <a:rPr lang="ru-RU" dirty="0"/>
              <a:t> </a:t>
            </a:r>
            <a:r>
              <a:rPr lang="ru-RU" dirty="0" err="1"/>
              <a:t>атамаў</a:t>
            </a:r>
            <a:r>
              <a:rPr lang="ru-RU" dirty="0"/>
              <a:t> і </a:t>
            </a:r>
            <a:r>
              <a:rPr lang="ru-RU" dirty="0" err="1"/>
              <a:t>рэчыва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3330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70" y="3789040"/>
            <a:ext cx="3655466" cy="3070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3789040"/>
            <a:ext cx="2555776" cy="3047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Гіпотэза</a:t>
            </a:r>
            <a:r>
              <a:rPr lang="ru-RU" dirty="0"/>
              <a:t> стала </a:t>
            </a:r>
            <a:r>
              <a:rPr lang="ru-RU" dirty="0" err="1"/>
              <a:t>асновай</a:t>
            </a:r>
            <a:r>
              <a:rPr lang="ru-RU" dirty="0"/>
              <a:t> для </a:t>
            </a:r>
            <a:r>
              <a:rPr lang="ru-RU" dirty="0" err="1"/>
              <a:t>сучаснай</a:t>
            </a:r>
            <a:r>
              <a:rPr lang="ru-RU" dirty="0"/>
              <a:t> </a:t>
            </a:r>
            <a:r>
              <a:rPr lang="ru-RU" dirty="0" err="1"/>
              <a:t>Стандартнай</a:t>
            </a:r>
            <a:r>
              <a:rPr lang="ru-RU" dirty="0"/>
              <a:t> </a:t>
            </a:r>
            <a:r>
              <a:rPr lang="ru-RU" dirty="0" err="1"/>
              <a:t>мадэлі</a:t>
            </a:r>
            <a:r>
              <a:rPr lang="ru-RU" dirty="0"/>
              <a:t> </a:t>
            </a:r>
            <a:r>
              <a:rPr lang="ru-RU" dirty="0" err="1"/>
              <a:t>будовы</a:t>
            </a:r>
            <a:r>
              <a:rPr lang="ru-RU" dirty="0"/>
              <a:t> </a:t>
            </a:r>
            <a:r>
              <a:rPr lang="ru-RU" dirty="0" err="1"/>
              <a:t>матэрыі</a:t>
            </a:r>
            <a:r>
              <a:rPr lang="ru-RU" dirty="0"/>
              <a:t>, якая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працягам</a:t>
            </a:r>
            <a:r>
              <a:rPr lang="ru-RU" dirty="0"/>
              <a:t> </a:t>
            </a:r>
            <a:r>
              <a:rPr lang="ru-RU" dirty="0" err="1"/>
              <a:t>квантавай</a:t>
            </a:r>
            <a:r>
              <a:rPr lang="ru-RU" dirty="0"/>
              <a:t> </a:t>
            </a:r>
            <a:r>
              <a:rPr lang="ru-RU" dirty="0" err="1"/>
              <a:t>тэорыі</a:t>
            </a:r>
            <a:r>
              <a:rPr lang="ru-RU" dirty="0"/>
              <a:t>; а </a:t>
            </a:r>
            <a:r>
              <a:rPr lang="ru-RU" dirty="0" err="1"/>
              <a:t>П.Хігс</a:t>
            </a:r>
            <a:r>
              <a:rPr lang="ru-RU" dirty="0"/>
              <a:t> </a:t>
            </a:r>
            <a:r>
              <a:rPr lang="ru-RU" dirty="0" err="1"/>
              <a:t>пасля</a:t>
            </a:r>
            <a:r>
              <a:rPr lang="ru-RU" dirty="0"/>
              <a:t> </a:t>
            </a:r>
            <a:r>
              <a:rPr lang="ru-RU" dirty="0" err="1"/>
              <a:t>доказу</a:t>
            </a:r>
            <a:r>
              <a:rPr lang="ru-RU" dirty="0"/>
              <a:t> </a:t>
            </a:r>
            <a:r>
              <a:rPr lang="ru-RU" dirty="0" err="1"/>
              <a:t>яго</a:t>
            </a:r>
            <a:r>
              <a:rPr lang="ru-RU" dirty="0"/>
              <a:t> </a:t>
            </a:r>
            <a:r>
              <a:rPr lang="ru-RU" dirty="0" err="1"/>
              <a:t>гіпотэзы</a:t>
            </a:r>
            <a:r>
              <a:rPr lang="ru-RU" dirty="0"/>
              <a:t> </a:t>
            </a:r>
            <a:r>
              <a:rPr lang="ru-RU" dirty="0" err="1"/>
              <a:t>атымаў</a:t>
            </a:r>
            <a:r>
              <a:rPr lang="ru-RU" dirty="0"/>
              <a:t> у 2013 г. </a:t>
            </a:r>
            <a:r>
              <a:rPr lang="ru-RU" dirty="0" err="1"/>
              <a:t>Нобелеўскую</a:t>
            </a:r>
            <a:r>
              <a:rPr lang="ru-RU" dirty="0"/>
              <a:t> </a:t>
            </a:r>
            <a:r>
              <a:rPr lang="ru-RU" dirty="0" err="1"/>
              <a:t>прэмію</a:t>
            </a:r>
            <a:r>
              <a:rPr lang="ru-RU" dirty="0"/>
              <a:t> па </a:t>
            </a:r>
            <a:r>
              <a:rPr lang="ru-RU" dirty="0" err="1"/>
              <a:t>фізіцы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адкрыцці</a:t>
            </a:r>
            <a:r>
              <a:rPr lang="ru-RU" dirty="0"/>
              <a:t> </a:t>
            </a:r>
            <a:r>
              <a:rPr lang="ru-RU" dirty="0" err="1"/>
              <a:t>астраномаў</a:t>
            </a:r>
            <a:r>
              <a:rPr lang="ru-RU" dirty="0"/>
              <a:t> </a:t>
            </a:r>
            <a:r>
              <a:rPr lang="ru-RU" dirty="0" err="1"/>
              <a:t>паказал</a:t>
            </a:r>
            <a:r>
              <a:rPr lang="ru-RU" dirty="0"/>
              <a:t> </a:t>
            </a:r>
            <a:r>
              <a:rPr lang="ru-RU" dirty="0" err="1"/>
              <a:t>непаўнату</a:t>
            </a:r>
            <a:r>
              <a:rPr lang="ru-RU" dirty="0"/>
              <a:t> </a:t>
            </a:r>
            <a:r>
              <a:rPr lang="ru-RU" dirty="0" err="1"/>
              <a:t>Стандартай</a:t>
            </a:r>
            <a:r>
              <a:rPr lang="ru-RU" dirty="0"/>
              <a:t> </a:t>
            </a:r>
            <a:r>
              <a:rPr lang="ru-RU" dirty="0" err="1"/>
              <a:t>тэорыі</a:t>
            </a:r>
            <a:r>
              <a:rPr lang="ru-RU" dirty="0"/>
              <a:t> — у </a:t>
            </a:r>
            <a:r>
              <a:rPr lang="ru-RU" dirty="0" err="1"/>
              <a:t>прыватнасці</a:t>
            </a:r>
            <a:r>
              <a:rPr lang="ru-RU" dirty="0"/>
              <a:t>, </a:t>
            </a:r>
            <a:r>
              <a:rPr lang="ru-RU" dirty="0" err="1"/>
              <a:t>апошняя</a:t>
            </a:r>
            <a:r>
              <a:rPr lang="ru-RU" dirty="0"/>
              <a:t> не </a:t>
            </a:r>
            <a:r>
              <a:rPr lang="ru-RU" dirty="0" err="1"/>
              <a:t>тлумачыць</a:t>
            </a:r>
            <a:r>
              <a:rPr lang="ru-RU" dirty="0"/>
              <a:t> </a:t>
            </a:r>
            <a:r>
              <a:rPr lang="ru-RU" dirty="0" err="1"/>
              <a:t>з’яву</a:t>
            </a:r>
            <a:r>
              <a:rPr lang="ru-RU" dirty="0"/>
              <a:t> </a:t>
            </a:r>
            <a:r>
              <a:rPr lang="ru-RU" dirty="0" err="1"/>
              <a:t>чорнай</a:t>
            </a:r>
            <a:r>
              <a:rPr lang="ru-RU" dirty="0"/>
              <a:t> і анты-</a:t>
            </a:r>
            <a:r>
              <a:rPr lang="ru-RU" dirty="0" err="1"/>
              <a:t>матэрыі</a:t>
            </a:r>
            <a:r>
              <a:rPr lang="ru-RU" dirty="0"/>
              <a:t>. </a:t>
            </a:r>
            <a:r>
              <a:rPr lang="ru-RU" dirty="0" err="1"/>
              <a:t>Таму</a:t>
            </a:r>
            <a:r>
              <a:rPr lang="ru-RU" dirty="0"/>
              <a:t> на </a:t>
            </a:r>
            <a:r>
              <a:rPr lang="ru-RU" dirty="0" err="1"/>
              <a:t>сучасным</a:t>
            </a:r>
            <a:r>
              <a:rPr lang="ru-RU" dirty="0"/>
              <a:t> этапе Стандартная </a:t>
            </a:r>
            <a:r>
              <a:rPr lang="ru-RU" dirty="0" err="1"/>
              <a:t>мадэль</a:t>
            </a:r>
            <a:r>
              <a:rPr lang="ru-RU" dirty="0"/>
              <a:t> </a:t>
            </a:r>
            <a:r>
              <a:rPr lang="ru-RU" dirty="0" err="1"/>
              <a:t>прымаецца</a:t>
            </a:r>
            <a:r>
              <a:rPr lang="ru-RU" dirty="0"/>
              <a:t> як </a:t>
            </a:r>
            <a:r>
              <a:rPr lang="ru-RU" dirty="0" err="1"/>
              <a:t>частковая</a:t>
            </a:r>
            <a:r>
              <a:rPr lang="ru-RU" dirty="0"/>
              <a:t> для </a:t>
            </a:r>
            <a:r>
              <a:rPr lang="ru-RU" dirty="0" err="1"/>
              <a:t>з’яў</a:t>
            </a:r>
            <a:r>
              <a:rPr lang="ru-RU" dirty="0"/>
              <a:t> на </a:t>
            </a:r>
            <a:r>
              <a:rPr lang="ru-RU" dirty="0" err="1"/>
              <a:t>Зямлі</a:t>
            </a:r>
            <a:r>
              <a:rPr lang="ru-RU" dirty="0"/>
              <a:t>, а </a:t>
            </a:r>
            <a:r>
              <a:rPr lang="ru-RU" dirty="0" err="1"/>
              <a:t>агульнай</a:t>
            </a:r>
            <a:r>
              <a:rPr lang="ru-RU" dirty="0"/>
              <a:t> стала ў </a:t>
            </a:r>
            <a:r>
              <a:rPr lang="ru-RU" dirty="0" err="1"/>
              <a:t>пач</a:t>
            </a:r>
            <a:r>
              <a:rPr lang="ru-RU" dirty="0"/>
              <a:t>. ХХІ ст. </a:t>
            </a:r>
            <a:r>
              <a:rPr lang="ru-RU" b="1" dirty="0"/>
              <a:t>М-</a:t>
            </a:r>
            <a:r>
              <a:rPr lang="ru-RU" b="1" dirty="0" err="1"/>
              <a:t>тэорыя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b="1" dirty="0" err="1"/>
              <a:t>Тэорыя</a:t>
            </a:r>
            <a:r>
              <a:rPr lang="ru-RU" b="1" dirty="0"/>
              <a:t> </a:t>
            </a:r>
            <a:r>
              <a:rPr lang="ru-RU" b="1" dirty="0" err="1"/>
              <a:t>ўсяго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абапіраецца</a:t>
            </a:r>
            <a:r>
              <a:rPr lang="ru-RU" dirty="0"/>
              <a:t> </a:t>
            </a:r>
            <a:r>
              <a:rPr lang="ru-RU" dirty="0" err="1"/>
              <a:t>яшчэ</a:t>
            </a:r>
            <a:r>
              <a:rPr lang="ru-RU" dirty="0"/>
              <a:t> на </a:t>
            </a:r>
            <a:r>
              <a:rPr lang="ru-RU" dirty="0" err="1"/>
              <a:t>спробы</a:t>
            </a:r>
            <a:r>
              <a:rPr lang="ru-RU" dirty="0"/>
              <a:t> </a:t>
            </a:r>
            <a:r>
              <a:rPr lang="ru-RU" dirty="0" err="1"/>
              <a:t>А.Эйнштэйна</a:t>
            </a:r>
            <a:r>
              <a:rPr lang="ru-RU" dirty="0"/>
              <a:t> </a:t>
            </a:r>
            <a:r>
              <a:rPr lang="ru-RU" dirty="0" err="1"/>
              <a:t>спалучыць</a:t>
            </a:r>
            <a:r>
              <a:rPr lang="ru-RU" dirty="0"/>
              <a:t> </a:t>
            </a:r>
            <a:r>
              <a:rPr lang="ru-RU" dirty="0" err="1"/>
              <a:t>агульную</a:t>
            </a:r>
            <a:r>
              <a:rPr lang="ru-RU" dirty="0"/>
              <a:t> </a:t>
            </a:r>
            <a:r>
              <a:rPr lang="ru-RU" dirty="0" err="1"/>
              <a:t>тэорыя</a:t>
            </a:r>
            <a:r>
              <a:rPr lang="ru-RU" dirty="0"/>
              <a:t> </a:t>
            </a:r>
            <a:r>
              <a:rPr lang="ru-RU" dirty="0" err="1"/>
              <a:t>адноснасці</a:t>
            </a:r>
            <a:r>
              <a:rPr lang="ru-RU" dirty="0"/>
              <a:t> з </a:t>
            </a:r>
            <a:r>
              <a:rPr lang="ru-RU" dirty="0" err="1"/>
              <a:t>дасягненнямі</a:t>
            </a:r>
            <a:r>
              <a:rPr lang="ru-RU" dirty="0"/>
              <a:t> </a:t>
            </a:r>
            <a:r>
              <a:rPr lang="ru-RU" dirty="0" err="1"/>
              <a:t>квантавай</a:t>
            </a:r>
            <a:r>
              <a:rPr lang="ru-RU" dirty="0"/>
              <a:t> </a:t>
            </a:r>
            <a:r>
              <a:rPr lang="ru-RU" dirty="0" err="1"/>
              <a:t>фізікі</a:t>
            </a:r>
            <a:r>
              <a:rPr lang="ru-RU" dirty="0"/>
              <a:t>. </a:t>
            </a:r>
            <a:r>
              <a:rPr lang="ru-RU" dirty="0" err="1"/>
              <a:t>Гэтая</a:t>
            </a:r>
            <a:r>
              <a:rPr lang="ru-RU" dirty="0"/>
              <a:t> </a:t>
            </a:r>
            <a:r>
              <a:rPr lang="ru-RU" dirty="0" err="1"/>
              <a:t>тэорыя</a:t>
            </a:r>
            <a:r>
              <a:rPr lang="ru-RU" dirty="0"/>
              <a:t> </a:t>
            </a:r>
            <a:r>
              <a:rPr lang="ru-RU" dirty="0" err="1"/>
              <a:t>адводзіць</a:t>
            </a:r>
            <a:r>
              <a:rPr lang="ru-RU" dirty="0"/>
              <a:t> </a:t>
            </a:r>
            <a:r>
              <a:rPr lang="ru-RU" dirty="0" err="1"/>
              <a:t>розныя</a:t>
            </a:r>
            <a:r>
              <a:rPr lang="ru-RU" dirty="0"/>
              <a:t> </a:t>
            </a:r>
            <a:r>
              <a:rPr lang="ru-RU" dirty="0" err="1"/>
              <a:t>праывы</a:t>
            </a:r>
            <a:r>
              <a:rPr lang="ru-RU" dirty="0"/>
              <a:t> </a:t>
            </a:r>
            <a:r>
              <a:rPr lang="ru-RU" dirty="0" err="1"/>
              <a:t>фізічных</a:t>
            </a:r>
            <a:r>
              <a:rPr lang="ru-RU" dirty="0"/>
              <a:t> </a:t>
            </a:r>
            <a:r>
              <a:rPr lang="ru-RU" dirty="0" err="1"/>
              <a:t>узаемадзей</a:t>
            </a:r>
            <a:r>
              <a:rPr lang="ru-RU" dirty="0"/>
              <a:t> для </a:t>
            </a:r>
            <a:r>
              <a:rPr lang="ru-RU" dirty="0" err="1"/>
              <a:t>мікра</a:t>
            </a:r>
            <a:r>
              <a:rPr lang="ru-RU" dirty="0"/>
              <a:t>- і </a:t>
            </a:r>
            <a:r>
              <a:rPr lang="ru-RU" dirty="0" err="1"/>
              <a:t>макра-космасу</a:t>
            </a:r>
            <a:r>
              <a:rPr lang="ru-RU" dirty="0"/>
              <a:t>. Яна </a:t>
            </a:r>
            <a:r>
              <a:rPr lang="ru-RU" dirty="0" err="1"/>
              <a:t>дапаняецца</a:t>
            </a:r>
            <a:r>
              <a:rPr lang="ru-RU" dirty="0"/>
              <a:t> </a:t>
            </a:r>
            <a:r>
              <a:rPr lang="ru-RU" dirty="0" err="1"/>
              <a:t>тэорыяй</a:t>
            </a:r>
            <a:r>
              <a:rPr lang="ru-RU" dirty="0"/>
              <a:t> </a:t>
            </a:r>
            <a:r>
              <a:rPr lang="ru-RU" dirty="0" err="1"/>
              <a:t>Вяліка</a:t>
            </a:r>
            <a:r>
              <a:rPr lang="ru-RU" dirty="0"/>
              <a:t> </a:t>
            </a:r>
            <a:r>
              <a:rPr lang="ru-RU" dirty="0" err="1"/>
              <a:t>выбуху</a:t>
            </a:r>
            <a:r>
              <a:rPr lang="ru-RU" dirty="0"/>
              <a:t> (1948) </a:t>
            </a:r>
            <a:r>
              <a:rPr lang="ru-RU" dirty="0" err="1"/>
              <a:t>амерыканскага</a:t>
            </a:r>
            <a:r>
              <a:rPr lang="ru-RU" dirty="0"/>
              <a:t> </a:t>
            </a:r>
            <a:r>
              <a:rPr lang="ru-RU" dirty="0" err="1"/>
              <a:t>фізіка</a:t>
            </a:r>
            <a:r>
              <a:rPr lang="ru-RU" dirty="0"/>
              <a:t> </a:t>
            </a:r>
            <a:r>
              <a:rPr lang="ru-RU" dirty="0" err="1"/>
              <a:t>ўкраінскага</a:t>
            </a:r>
            <a:r>
              <a:rPr lang="ru-RU" dirty="0"/>
              <a:t> </a:t>
            </a:r>
            <a:r>
              <a:rPr lang="ru-RU" dirty="0" err="1"/>
              <a:t>паходжання</a:t>
            </a:r>
            <a:r>
              <a:rPr lang="ru-RU" dirty="0"/>
              <a:t> </a:t>
            </a:r>
            <a:r>
              <a:rPr lang="ru-RU" b="1" dirty="0"/>
              <a:t>Джорджа (</a:t>
            </a:r>
            <a:r>
              <a:rPr lang="ru-RU" b="1" dirty="0" err="1"/>
              <a:t>Георгія</a:t>
            </a:r>
            <a:r>
              <a:rPr lang="ru-RU" b="1" dirty="0"/>
              <a:t>) </a:t>
            </a:r>
            <a:r>
              <a:rPr lang="ru-RU" b="1" dirty="0" err="1"/>
              <a:t>Гамава</a:t>
            </a:r>
            <a:r>
              <a:rPr lang="ru-RU" dirty="0"/>
              <a:t> (1904—1968), </a:t>
            </a:r>
            <a:r>
              <a:rPr lang="ru-RU" dirty="0" err="1"/>
              <a:t>ураджэнца</a:t>
            </a:r>
            <a:r>
              <a:rPr lang="ru-RU" dirty="0"/>
              <a:t> </a:t>
            </a:r>
            <a:r>
              <a:rPr lang="ru-RU" dirty="0" err="1"/>
              <a:t>Адэсы</a:t>
            </a:r>
            <a:r>
              <a:rPr lang="ru-RU" dirty="0"/>
              <a:t>. </a:t>
            </a:r>
            <a:r>
              <a:rPr lang="ru-RU" dirty="0" err="1"/>
              <a:t>Гэта</a:t>
            </a:r>
            <a:r>
              <a:rPr lang="ru-RU" dirty="0"/>
              <a:t> </a:t>
            </a:r>
            <a:r>
              <a:rPr lang="ru-RU" dirty="0" err="1"/>
              <a:t>тэорыя</a:t>
            </a:r>
            <a:r>
              <a:rPr lang="ru-RU" dirty="0"/>
              <a:t> </a:t>
            </a:r>
            <a:r>
              <a:rPr lang="ru-RU" dirty="0" err="1"/>
              <a:t>гаворыць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няспынным</a:t>
            </a:r>
            <a:r>
              <a:rPr lang="ru-RU" dirty="0"/>
              <a:t> </a:t>
            </a:r>
            <a:r>
              <a:rPr lang="ru-RU" dirty="0" err="1"/>
              <a:t>пашырэнні</a:t>
            </a:r>
            <a:r>
              <a:rPr lang="ru-RU" dirty="0"/>
              <a:t> </a:t>
            </a:r>
            <a:r>
              <a:rPr lang="ru-RU" dirty="0" err="1"/>
              <a:t>Сусвету</a:t>
            </a:r>
            <a:r>
              <a:rPr lang="ru-RU" dirty="0"/>
              <a:t>. </a:t>
            </a:r>
            <a:r>
              <a:rPr lang="ru-RU" dirty="0" err="1"/>
              <a:t>Таксама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тэорыі</a:t>
            </a:r>
            <a:r>
              <a:rPr lang="ru-RU" dirty="0"/>
              <a:t> </a:t>
            </a:r>
            <a:r>
              <a:rPr lang="ru-RU" dirty="0" err="1"/>
              <a:t>базонных</a:t>
            </a:r>
            <a:r>
              <a:rPr lang="ru-RU" dirty="0"/>
              <a:t> струн і </a:t>
            </a:r>
            <a:r>
              <a:rPr lang="ru-RU" dirty="0" err="1"/>
              <a:t>суперструн</a:t>
            </a:r>
            <a:r>
              <a:rPr lang="ru-RU" dirty="0"/>
              <a:t>, </a:t>
            </a:r>
            <a:r>
              <a:rPr lang="ru-RU" dirty="0" err="1"/>
              <a:t>нек.інш</a:t>
            </a:r>
            <a:r>
              <a:rPr lang="ru-RU" dirty="0"/>
              <a:t>.,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спрабуюць</a:t>
            </a:r>
            <a:r>
              <a:rPr lang="ru-RU" dirty="0"/>
              <a:t> </a:t>
            </a:r>
            <a:r>
              <a:rPr lang="ru-RU" dirty="0" err="1"/>
              <a:t>патлумачыць</a:t>
            </a:r>
            <a:r>
              <a:rPr lang="ru-RU" dirty="0"/>
              <a:t> </a:t>
            </a:r>
            <a:r>
              <a:rPr lang="ru-RU" dirty="0" err="1"/>
              <a:t>будову</a:t>
            </a:r>
            <a:r>
              <a:rPr lang="ru-RU" dirty="0"/>
              <a:t> і </a:t>
            </a:r>
            <a:r>
              <a:rPr lang="ru-RU" dirty="0" err="1"/>
              <a:t>фізічныя</a:t>
            </a:r>
            <a:r>
              <a:rPr lang="ru-RU" dirty="0"/>
              <a:t> законы </a:t>
            </a:r>
            <a:r>
              <a:rPr lang="ru-RU" dirty="0" err="1"/>
              <a:t>існавання</a:t>
            </a:r>
            <a:r>
              <a:rPr lang="ru-RU" dirty="0"/>
              <a:t> </a:t>
            </a:r>
            <a:r>
              <a:rPr lang="ru-RU" dirty="0" err="1"/>
              <a:t>Сусвету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719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6" y="4365104"/>
            <a:ext cx="3173332" cy="2492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16" y="116632"/>
            <a:ext cx="9113484" cy="424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Надзвычайную</a:t>
            </a:r>
            <a:r>
              <a:rPr lang="ru-RU" dirty="0"/>
              <a:t> </a:t>
            </a:r>
            <a:r>
              <a:rPr lang="ru-RU" dirty="0" err="1"/>
              <a:t>актуальнасць</a:t>
            </a:r>
            <a:r>
              <a:rPr lang="ru-RU" dirty="0"/>
              <a:t> на </a:t>
            </a:r>
            <a:r>
              <a:rPr lang="ru-RU" dirty="0" err="1"/>
              <a:t>пач</a:t>
            </a:r>
            <a:r>
              <a:rPr lang="ru-RU" dirty="0"/>
              <a:t>. ХХІ ст. </a:t>
            </a:r>
            <a:r>
              <a:rPr lang="ru-RU" dirty="0" err="1"/>
              <a:t>зноў</a:t>
            </a:r>
            <a:r>
              <a:rPr lang="ru-RU" dirty="0"/>
              <a:t>, як ток было ў часы </a:t>
            </a:r>
            <a:r>
              <a:rPr lang="ru-RU" dirty="0" err="1"/>
              <a:t>Рэнесансу</a:t>
            </a:r>
            <a:r>
              <a:rPr lang="ru-RU" dirty="0"/>
              <a:t>, </a:t>
            </a:r>
            <a:r>
              <a:rPr lang="ru-RU" dirty="0" err="1"/>
              <a:t>набылі</a:t>
            </a:r>
            <a:r>
              <a:rPr lang="ru-RU" dirty="0"/>
              <a:t> </a:t>
            </a:r>
            <a:r>
              <a:rPr lang="ru-RU" dirty="0" err="1"/>
              <a:t>астранамічны</a:t>
            </a:r>
            <a:r>
              <a:rPr lang="ru-RU" dirty="0"/>
              <a:t> </a:t>
            </a:r>
            <a:r>
              <a:rPr lang="ru-RU" dirty="0" err="1"/>
              <a:t>даследаванні</a:t>
            </a:r>
            <a:r>
              <a:rPr lang="ru-RU" dirty="0"/>
              <a:t>. </a:t>
            </a:r>
            <a:r>
              <a:rPr lang="ru-RU" dirty="0" err="1"/>
              <a:t>Раней</a:t>
            </a:r>
            <a:r>
              <a:rPr lang="ru-RU" dirty="0"/>
              <a:t> ужо </a:t>
            </a:r>
            <a:r>
              <a:rPr lang="ru-RU" dirty="0" err="1"/>
              <a:t>гаварылася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вяікім</a:t>
            </a:r>
            <a:r>
              <a:rPr lang="ru-RU" dirty="0"/>
              <a:t> </a:t>
            </a:r>
            <a:r>
              <a:rPr lang="ru-RU" dirty="0" err="1"/>
              <a:t>унёску</a:t>
            </a:r>
            <a:r>
              <a:rPr lang="ru-RU" dirty="0"/>
              <a:t> </a:t>
            </a:r>
            <a:r>
              <a:rPr lang="ru-RU" dirty="0" err="1"/>
              <a:t>польскіх</a:t>
            </a:r>
            <a:r>
              <a:rPr lang="ru-RU" dirty="0"/>
              <a:t> астра-</a:t>
            </a:r>
            <a:r>
              <a:rPr lang="ru-RU" dirty="0" err="1"/>
              <a:t>фізікаў</a:t>
            </a:r>
            <a:r>
              <a:rPr lang="ru-RU" dirty="0"/>
              <a:t> </a:t>
            </a:r>
            <a:r>
              <a:rPr lang="ru-RU" dirty="0" err="1"/>
              <a:t>Багдан</a:t>
            </a:r>
            <a:r>
              <a:rPr lang="ru-RU" dirty="0"/>
              <a:t> </a:t>
            </a:r>
            <a:r>
              <a:rPr lang="ru-RU" dirty="0" err="1"/>
              <a:t>Пачыньскі</a:t>
            </a:r>
            <a:r>
              <a:rPr lang="ru-RU" dirty="0"/>
              <a:t> і </a:t>
            </a:r>
            <a:r>
              <a:rPr lang="ru-RU" dirty="0" err="1"/>
              <a:t>Анджэй</a:t>
            </a:r>
            <a:r>
              <a:rPr lang="ru-RU" dirty="0"/>
              <a:t> </a:t>
            </a:r>
            <a:r>
              <a:rPr lang="ru-RU" dirty="0" err="1"/>
              <a:t>Удальскі</a:t>
            </a:r>
            <a:r>
              <a:rPr lang="ru-RU" dirty="0"/>
              <a:t>, </a:t>
            </a:r>
            <a:r>
              <a:rPr lang="ru-RU" dirty="0" err="1"/>
              <a:t>якім</a:t>
            </a:r>
            <a:r>
              <a:rPr lang="ru-RU" dirty="0"/>
              <a:t> </a:t>
            </a:r>
            <a:r>
              <a:rPr lang="ru-RU" dirty="0" err="1"/>
              <a:t>належыць</a:t>
            </a:r>
            <a:r>
              <a:rPr lang="ru-RU" dirty="0"/>
              <a:t> </a:t>
            </a:r>
            <a:r>
              <a:rPr lang="ru-RU" dirty="0" err="1"/>
              <a:t>ініцыятыва</a:t>
            </a:r>
            <a:r>
              <a:rPr lang="ru-RU" dirty="0"/>
              <a:t> ў </a:t>
            </a:r>
            <a:r>
              <a:rPr lang="ru-RU" dirty="0" err="1"/>
              <a:t>вывучэнні</a:t>
            </a:r>
            <a:r>
              <a:rPr lang="ru-RU" dirty="0"/>
              <a:t> </a:t>
            </a:r>
            <a:r>
              <a:rPr lang="ru-RU" dirty="0" err="1"/>
              <a:t>з’явы</a:t>
            </a:r>
            <a:r>
              <a:rPr lang="ru-RU" dirty="0"/>
              <a:t> </a:t>
            </a:r>
            <a:r>
              <a:rPr lang="ru-RU" dirty="0" err="1"/>
              <a:t>чорных</a:t>
            </a:r>
            <a:r>
              <a:rPr lang="ru-RU" dirty="0"/>
              <a:t> </a:t>
            </a:r>
            <a:r>
              <a:rPr lang="ru-RU" dirty="0" err="1"/>
              <a:t>дзір</a:t>
            </a:r>
            <a:r>
              <a:rPr lang="ru-RU" dirty="0"/>
              <a:t> і </a:t>
            </a:r>
            <a:r>
              <a:rPr lang="ru-RU" dirty="0" err="1"/>
              <a:t>чорнай</a:t>
            </a:r>
            <a:r>
              <a:rPr lang="ru-RU" dirty="0"/>
              <a:t> </a:t>
            </a:r>
            <a:r>
              <a:rPr lang="ru-RU" dirty="0" err="1"/>
              <a:t>матэрыі</a:t>
            </a:r>
            <a:r>
              <a:rPr lang="ru-RU" dirty="0"/>
              <a:t> (</a:t>
            </a:r>
            <a:r>
              <a:rPr lang="ru-RU" dirty="0" err="1"/>
              <a:t>антыматэрыі</a:t>
            </a:r>
            <a:r>
              <a:rPr lang="ru-RU" dirty="0"/>
              <a:t>). </a:t>
            </a:r>
            <a:r>
              <a:rPr lang="ru-RU" dirty="0" err="1"/>
              <a:t>Ёсць</a:t>
            </a:r>
            <a:r>
              <a:rPr lang="ru-RU" dirty="0"/>
              <a:t> і </a:t>
            </a:r>
            <a:r>
              <a:rPr lang="ru-RU" dirty="0" err="1"/>
              <a:t>шэраг</a:t>
            </a:r>
            <a:r>
              <a:rPr lang="ru-RU" dirty="0"/>
              <a:t>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зафікаваных</a:t>
            </a:r>
            <a:r>
              <a:rPr lang="ru-RU" dirty="0"/>
              <a:t> і </a:t>
            </a:r>
            <a:r>
              <a:rPr lang="ru-RU" dirty="0" err="1"/>
              <a:t>незразумелых</a:t>
            </a:r>
            <a:r>
              <a:rPr lang="ru-RU" dirty="0"/>
              <a:t> </a:t>
            </a:r>
            <a:r>
              <a:rPr lang="ru-RU" dirty="0" err="1"/>
              <a:t>з’яў</a:t>
            </a:r>
            <a:r>
              <a:rPr lang="ru-RU" dirty="0"/>
              <a:t> </a:t>
            </a:r>
            <a:r>
              <a:rPr lang="ru-RU" dirty="0" err="1"/>
              <a:t>Космасу</a:t>
            </a:r>
            <a:r>
              <a:rPr lang="ru-RU" dirty="0"/>
              <a:t>. </a:t>
            </a:r>
            <a:r>
              <a:rPr lang="ru-RU" dirty="0" err="1"/>
              <a:t>Апірышчам</a:t>
            </a:r>
            <a:r>
              <a:rPr lang="ru-RU" dirty="0"/>
              <a:t> для </a:t>
            </a:r>
            <a:r>
              <a:rPr lang="ru-RU" dirty="0" err="1"/>
              <a:t>сучаснай</a:t>
            </a:r>
            <a:r>
              <a:rPr lang="ru-RU" dirty="0"/>
              <a:t> </a:t>
            </a:r>
            <a:r>
              <a:rPr lang="ru-RU" dirty="0" err="1"/>
              <a:t>астраноміі</a:t>
            </a:r>
            <a:r>
              <a:rPr lang="ru-RU" dirty="0"/>
              <a:t> </a:t>
            </a:r>
            <a:r>
              <a:rPr lang="ru-RU" dirty="0" err="1"/>
              <a:t>служаць</a:t>
            </a:r>
            <a:r>
              <a:rPr lang="ru-RU" dirty="0"/>
              <a:t> </a:t>
            </a:r>
            <a:r>
              <a:rPr lang="ru-RU" dirty="0" err="1"/>
              <a:t>вялікія</a:t>
            </a:r>
            <a:r>
              <a:rPr lang="ru-RU" dirty="0"/>
              <a:t> </a:t>
            </a:r>
            <a:r>
              <a:rPr lang="ru-RU" dirty="0" err="1"/>
              <a:t>тэхналагічныя</a:t>
            </a:r>
            <a:r>
              <a:rPr lang="ru-RU" dirty="0"/>
              <a:t> </a:t>
            </a:r>
            <a:r>
              <a:rPr lang="ru-RU" dirty="0" err="1"/>
              <a:t>праекты</a:t>
            </a:r>
            <a:r>
              <a:rPr lang="ru-RU" dirty="0"/>
              <a:t> </a:t>
            </a:r>
            <a:r>
              <a:rPr lang="ru-RU" dirty="0" err="1"/>
              <a:t>сучаснасці</a:t>
            </a:r>
            <a:r>
              <a:rPr lang="ru-RU" dirty="0"/>
              <a:t>. Так, у </a:t>
            </a:r>
            <a:r>
              <a:rPr lang="ru-RU" dirty="0" err="1"/>
              <a:t>красавіку</a:t>
            </a:r>
            <a:r>
              <a:rPr lang="ru-RU" dirty="0"/>
              <a:t> 1990 г. ЗША </a:t>
            </a:r>
            <a:r>
              <a:rPr lang="ru-RU" dirty="0" err="1"/>
              <a:t>запусцілі</a:t>
            </a:r>
            <a:r>
              <a:rPr lang="ru-RU" dirty="0"/>
              <a:t> ў </a:t>
            </a:r>
            <a:r>
              <a:rPr lang="ru-RU" dirty="0" err="1"/>
              <a:t>Космас</a:t>
            </a:r>
            <a:r>
              <a:rPr lang="ru-RU" dirty="0"/>
              <a:t> </a:t>
            </a:r>
            <a:r>
              <a:rPr lang="ru-RU" dirty="0" err="1"/>
              <a:t>арбітальны</a:t>
            </a:r>
            <a:r>
              <a:rPr lang="ru-RU" dirty="0"/>
              <a:t> </a:t>
            </a:r>
            <a:r>
              <a:rPr lang="ru-RU" dirty="0" err="1"/>
              <a:t>даследчы</a:t>
            </a:r>
            <a:r>
              <a:rPr lang="ru-RU" dirty="0"/>
              <a:t> </a:t>
            </a:r>
            <a:r>
              <a:rPr lang="ru-RU" dirty="0" err="1"/>
              <a:t>тэлескоп</a:t>
            </a:r>
            <a:r>
              <a:rPr lang="ru-RU" dirty="0"/>
              <a:t> </a:t>
            </a:r>
            <a:r>
              <a:rPr lang="en-US" dirty="0"/>
              <a:t>Hubble. </a:t>
            </a:r>
            <a:r>
              <a:rPr lang="ru-RU" dirty="0" err="1"/>
              <a:t>Гэта</a:t>
            </a:r>
            <a:r>
              <a:rPr lang="ru-RU" dirty="0"/>
              <a:t> </a:t>
            </a:r>
            <a:r>
              <a:rPr lang="ru-RU" dirty="0" err="1"/>
              <a:t>аўтаматычная</a:t>
            </a:r>
            <a:r>
              <a:rPr lang="ru-RU" dirty="0"/>
              <a:t> </a:t>
            </a:r>
            <a:r>
              <a:rPr lang="ru-RU" dirty="0" err="1"/>
              <a:t>абсерваторыя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напачатку</a:t>
            </a:r>
            <a:r>
              <a:rPr lang="ru-RU" dirty="0"/>
              <a:t> мела спектрографы і </a:t>
            </a:r>
            <a:r>
              <a:rPr lang="ru-RU" dirty="0" err="1"/>
              <a:t>люстраныя</a:t>
            </a:r>
            <a:r>
              <a:rPr lang="ru-RU" dirty="0"/>
              <a:t> камеры, а </a:t>
            </a:r>
            <a:r>
              <a:rPr lang="ru-RU" dirty="0" err="1"/>
              <a:t>пазней</a:t>
            </a:r>
            <a:r>
              <a:rPr lang="ru-RU" dirty="0"/>
              <a:t> </a:t>
            </a:r>
            <a:r>
              <a:rPr lang="ru-RU" dirty="0" err="1"/>
              <a:t>удасканальвалася</a:t>
            </a:r>
            <a:r>
              <a:rPr lang="ru-RU" dirty="0"/>
              <a:t> і была </a:t>
            </a:r>
            <a:r>
              <a:rPr lang="ru-RU" dirty="0" err="1"/>
              <a:t>дапоўнена</a:t>
            </a:r>
            <a:r>
              <a:rPr lang="ru-RU" dirty="0"/>
              <a:t> </a:t>
            </a:r>
            <a:r>
              <a:rPr lang="ru-RU" dirty="0" err="1"/>
              <a:t>сонечнымі</a:t>
            </a:r>
            <a:r>
              <a:rPr lang="ru-RU" dirty="0"/>
              <a:t> </a:t>
            </a:r>
            <a:r>
              <a:rPr lang="ru-RU" dirty="0" err="1"/>
              <a:t>батарэямі</a:t>
            </a:r>
            <a:r>
              <a:rPr lang="ru-RU" dirty="0"/>
              <a:t>, </a:t>
            </a:r>
            <a:r>
              <a:rPr lang="ru-RU" dirty="0" err="1"/>
              <a:t>спектрографамі</a:t>
            </a:r>
            <a:r>
              <a:rPr lang="ru-RU" dirty="0"/>
              <a:t> для </a:t>
            </a:r>
            <a:r>
              <a:rPr lang="ru-RU" dirty="0" err="1"/>
              <a:t>інфачырвонага</a:t>
            </a:r>
            <a:r>
              <a:rPr lang="ru-RU" dirty="0"/>
              <a:t> </a:t>
            </a:r>
            <a:r>
              <a:rPr lang="ru-RU" dirty="0" err="1"/>
              <a:t>выпраменьвання</a:t>
            </a:r>
            <a:r>
              <a:rPr lang="ru-RU" dirty="0"/>
              <a:t>, </a:t>
            </a:r>
            <a:r>
              <a:rPr lang="ru-RU" dirty="0" err="1"/>
              <a:t>кампьютэры</a:t>
            </a:r>
            <a:r>
              <a:rPr lang="ru-RU" dirty="0"/>
              <a:t> і </a:t>
            </a:r>
            <a:r>
              <a:rPr lang="ru-RU" dirty="0" err="1"/>
              <a:t>інш</a:t>
            </a:r>
            <a:r>
              <a:rPr lang="ru-RU" dirty="0"/>
              <a:t>.,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рабіць</a:t>
            </a:r>
            <a:r>
              <a:rPr lang="ru-RU" dirty="0"/>
              <a:t> </a:t>
            </a:r>
            <a:r>
              <a:rPr lang="ru-RU" dirty="0" err="1"/>
              <a:t>гэты</a:t>
            </a:r>
            <a:r>
              <a:rPr lang="ru-RU" dirty="0"/>
              <a:t> </a:t>
            </a:r>
            <a:r>
              <a:rPr lang="ru-RU" dirty="0" err="1"/>
              <a:t>аўтаматычны</a:t>
            </a:r>
            <a:r>
              <a:rPr lang="ru-RU" dirty="0"/>
              <a:t> </a:t>
            </a:r>
            <a:r>
              <a:rPr lang="ru-RU" dirty="0" err="1"/>
              <a:t>тэлескоп</a:t>
            </a:r>
            <a:r>
              <a:rPr lang="ru-RU" dirty="0"/>
              <a:t> </a:t>
            </a:r>
            <a:r>
              <a:rPr lang="ru-RU" dirty="0" err="1"/>
              <a:t>найбольш</a:t>
            </a:r>
            <a:r>
              <a:rPr lang="ru-RU" dirty="0"/>
              <a:t> </a:t>
            </a:r>
            <a:r>
              <a:rPr lang="ru-RU" dirty="0" err="1"/>
              <a:t>дакладным</a:t>
            </a:r>
            <a:r>
              <a:rPr lang="ru-RU" dirty="0"/>
              <a:t> і </a:t>
            </a:r>
            <a:r>
              <a:rPr lang="ru-RU" dirty="0" err="1"/>
              <a:t>сучасным</a:t>
            </a:r>
            <a:r>
              <a:rPr lang="ru-RU" dirty="0"/>
              <a:t> з </a:t>
            </a:r>
            <a:r>
              <a:rPr lang="ru-RU" dirty="0" err="1"/>
              <a:t>дзеючых</a:t>
            </a:r>
            <a:r>
              <a:rPr lang="ru-RU" dirty="0"/>
              <a:t> на </a:t>
            </a:r>
            <a:r>
              <a:rPr lang="ru-RU" dirty="0" err="1"/>
              <a:t>сёння</a:t>
            </a:r>
            <a:r>
              <a:rPr lang="ru-RU" dirty="0"/>
              <a:t> </a:t>
            </a:r>
            <a:r>
              <a:rPr lang="ru-RU" dirty="0" err="1"/>
              <a:t>астранамічных</a:t>
            </a:r>
            <a:r>
              <a:rPr lang="ru-RU" dirty="0"/>
              <a:t> </a:t>
            </a:r>
            <a:r>
              <a:rPr lang="ru-RU" dirty="0" err="1"/>
              <a:t>прыбораў</a:t>
            </a:r>
            <a:r>
              <a:rPr lang="ru-RU" dirty="0"/>
              <a:t>. З </a:t>
            </a:r>
            <a:r>
              <a:rPr lang="ru-RU" dirty="0" err="1"/>
              <a:t>дапамогай</a:t>
            </a:r>
            <a:r>
              <a:rPr lang="ru-RU" dirty="0"/>
              <a:t>  </a:t>
            </a:r>
            <a:r>
              <a:rPr lang="ru-RU" dirty="0" err="1"/>
              <a:t>яго</a:t>
            </a:r>
            <a:r>
              <a:rPr lang="ru-RU" dirty="0"/>
              <a:t> было </a:t>
            </a:r>
            <a:r>
              <a:rPr lang="ru-RU" dirty="0" err="1"/>
              <a:t>зроблена</a:t>
            </a:r>
            <a:r>
              <a:rPr lang="ru-RU" dirty="0"/>
              <a:t> немала </a:t>
            </a:r>
            <a:r>
              <a:rPr lang="ru-RU" dirty="0" err="1"/>
              <a:t>адкрыццяў</a:t>
            </a:r>
            <a:r>
              <a:rPr lang="ru-RU" dirty="0"/>
              <a:t> (у </a:t>
            </a:r>
            <a:r>
              <a:rPr lang="ru-RU" dirty="0" err="1"/>
              <a:t>т.л</a:t>
            </a:r>
            <a:r>
              <a:rPr lang="ru-RU" dirty="0"/>
              <a:t>. </a:t>
            </a:r>
            <a:r>
              <a:rPr lang="ru-RU" dirty="0" err="1"/>
              <a:t>чорныя</a:t>
            </a:r>
            <a:r>
              <a:rPr lang="ru-RU" dirty="0"/>
              <a:t> </a:t>
            </a:r>
            <a:r>
              <a:rPr lang="ru-RU" dirty="0" err="1"/>
              <a:t>дзіры</a:t>
            </a:r>
            <a:r>
              <a:rPr lang="ru-RU" dirty="0"/>
              <a:t> і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галактыкі</a:t>
            </a:r>
            <a:r>
              <a:rPr lang="ru-RU" dirty="0"/>
              <a:t>). </a:t>
            </a:r>
            <a:r>
              <a:rPr lang="ru-RU" dirty="0" err="1"/>
              <a:t>Плануецца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ў 2018 г. </a:t>
            </a:r>
            <a:r>
              <a:rPr lang="en-US" dirty="0"/>
              <a:t>Hubble </a:t>
            </a:r>
            <a:r>
              <a:rPr lang="ru-RU" dirty="0" err="1"/>
              <a:t>быдзе</a:t>
            </a:r>
            <a:r>
              <a:rPr lang="ru-RU" dirty="0"/>
              <a:t> заменены новым </a:t>
            </a:r>
            <a:r>
              <a:rPr lang="ru-RU" dirty="0" err="1"/>
              <a:t>касмічным</a:t>
            </a:r>
            <a:r>
              <a:rPr lang="ru-RU" dirty="0"/>
              <a:t> </a:t>
            </a:r>
            <a:r>
              <a:rPr lang="ru-RU" dirty="0" err="1"/>
              <a:t>аўтаматычным</a:t>
            </a:r>
            <a:r>
              <a:rPr lang="ru-RU" dirty="0"/>
              <a:t> </a:t>
            </a:r>
            <a:r>
              <a:rPr lang="ru-RU" dirty="0" err="1"/>
              <a:t>тэлекопам-абсерваторыяй</a:t>
            </a:r>
            <a:r>
              <a:rPr lang="ru-RU" dirty="0"/>
              <a:t> </a:t>
            </a:r>
            <a:r>
              <a:rPr lang="en-US" dirty="0"/>
              <a:t>James Webb,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каснтруюецца</a:t>
            </a:r>
            <a:r>
              <a:rPr lang="ru-RU" dirty="0"/>
              <a:t> </a:t>
            </a:r>
            <a:r>
              <a:rPr lang="ru-RU" dirty="0" err="1"/>
              <a:t>вучонымі</a:t>
            </a:r>
            <a:r>
              <a:rPr lang="ru-RU" dirty="0"/>
              <a:t> </a:t>
            </a:r>
            <a:r>
              <a:rPr lang="en-US" dirty="0"/>
              <a:t>N</a:t>
            </a:r>
            <a:r>
              <a:rPr lang="ru-RU" dirty="0"/>
              <a:t>А</a:t>
            </a:r>
            <a:r>
              <a:rPr lang="en-US" dirty="0"/>
              <a:t>S</a:t>
            </a:r>
            <a:r>
              <a:rPr lang="ru-RU" dirty="0"/>
              <a:t>А і </a:t>
            </a:r>
            <a:r>
              <a:rPr lang="en-US" dirty="0"/>
              <a:t>ESA (</a:t>
            </a:r>
            <a:r>
              <a:rPr lang="ru-RU" dirty="0" err="1"/>
              <a:t>астранамічныя</a:t>
            </a:r>
            <a:r>
              <a:rPr lang="ru-RU" dirty="0"/>
              <a:t> </a:t>
            </a:r>
            <a:r>
              <a:rPr lang="ru-RU" dirty="0" err="1"/>
              <a:t>агенцтвы</a:t>
            </a:r>
            <a:r>
              <a:rPr lang="ru-RU" dirty="0"/>
              <a:t> ЗША і ЕС) і </a:t>
            </a:r>
            <a:r>
              <a:rPr lang="ru-RU" dirty="0" err="1"/>
              <a:t>будзе</a:t>
            </a:r>
            <a:r>
              <a:rPr lang="ru-RU" dirty="0"/>
              <a:t> </a:t>
            </a:r>
            <a:r>
              <a:rPr lang="ru-RU" dirty="0" err="1"/>
              <a:t>мець</a:t>
            </a:r>
            <a:r>
              <a:rPr lang="ru-RU" dirty="0"/>
              <a:t> як </a:t>
            </a:r>
            <a:r>
              <a:rPr lang="ru-RU" dirty="0" err="1"/>
              <a:t>сучасныя</a:t>
            </a:r>
            <a:r>
              <a:rPr lang="ru-RU" dirty="0"/>
              <a:t> </a:t>
            </a:r>
            <a:r>
              <a:rPr lang="ru-RU" dirty="0" err="1"/>
              <a:t>люстраныя</a:t>
            </a:r>
            <a:r>
              <a:rPr lang="ru-RU" dirty="0"/>
              <a:t> камеры, так і </a:t>
            </a:r>
            <a:r>
              <a:rPr lang="ru-RU" dirty="0" err="1"/>
              <a:t>інфачырвоныя</a:t>
            </a:r>
            <a:r>
              <a:rPr lang="ru-RU" dirty="0"/>
              <a:t> </a:t>
            </a:r>
            <a:r>
              <a:rPr lang="ru-RU" dirty="0" smtClean="0"/>
              <a:t>спектрографы.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4365104"/>
            <a:ext cx="59401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Даставіць</a:t>
            </a:r>
            <a:r>
              <a:rPr lang="ru-RU" dirty="0"/>
              <a:t> </a:t>
            </a:r>
            <a:r>
              <a:rPr lang="en-US" b="1" dirty="0"/>
              <a:t>James Webb</a:t>
            </a:r>
            <a:r>
              <a:rPr lang="en-US" dirty="0"/>
              <a:t> </a:t>
            </a:r>
            <a:r>
              <a:rPr lang="ru-RU" dirty="0"/>
              <a:t>на </a:t>
            </a:r>
            <a:r>
              <a:rPr lang="ru-RU" dirty="0" err="1"/>
              <a:t>арбіту</a:t>
            </a:r>
            <a:r>
              <a:rPr lang="ru-RU" dirty="0"/>
              <a:t> </a:t>
            </a:r>
            <a:r>
              <a:rPr lang="ru-RU" dirty="0" err="1"/>
              <a:t>сучасная</a:t>
            </a:r>
            <a:r>
              <a:rPr lang="ru-RU" dirty="0"/>
              <a:t> </a:t>
            </a:r>
            <a:r>
              <a:rPr lang="ru-RU" dirty="0" err="1"/>
              <a:t>магутная</a:t>
            </a:r>
            <a:r>
              <a:rPr lang="ru-RU" dirty="0"/>
              <a:t> </a:t>
            </a:r>
            <a:r>
              <a:rPr lang="ru-RU" dirty="0" err="1"/>
              <a:t>еўрапейская</a:t>
            </a:r>
            <a:r>
              <a:rPr lang="ru-RU" dirty="0"/>
              <a:t> ракета </a:t>
            </a:r>
            <a:r>
              <a:rPr lang="en-US" dirty="0"/>
              <a:t>Arian-5 (1996).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з 2016 г. у ЗША </a:t>
            </a:r>
            <a:r>
              <a:rPr lang="ru-RU" dirty="0" err="1"/>
              <a:t>вядзецца</a:t>
            </a:r>
            <a:r>
              <a:rPr lang="ru-RU" dirty="0"/>
              <a:t> </a:t>
            </a:r>
            <a:r>
              <a:rPr lang="ru-RU" dirty="0" err="1"/>
              <a:t>распрацоўка</a:t>
            </a:r>
            <a:r>
              <a:rPr lang="ru-RU" dirty="0"/>
              <a:t> </a:t>
            </a:r>
            <a:r>
              <a:rPr lang="ru-RU" dirty="0" err="1"/>
              <a:t>яшчэ</a:t>
            </a:r>
            <a:r>
              <a:rPr lang="ru-RU" dirty="0"/>
              <a:t>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сучаснага</a:t>
            </a:r>
            <a:r>
              <a:rPr lang="ru-RU" dirty="0"/>
              <a:t> </a:t>
            </a:r>
            <a:r>
              <a:rPr lang="ru-RU" dirty="0" err="1"/>
              <a:t>аўтаматычнага</a:t>
            </a:r>
            <a:r>
              <a:rPr lang="ru-RU" dirty="0"/>
              <a:t> </a:t>
            </a:r>
            <a:r>
              <a:rPr lang="ru-RU" dirty="0" err="1"/>
              <a:t>тэлескопа-абсерваторыі</a:t>
            </a:r>
            <a:r>
              <a:rPr lang="ru-RU" dirty="0"/>
              <a:t> </a:t>
            </a:r>
            <a:r>
              <a:rPr lang="en-US" dirty="0"/>
              <a:t>ATLAST, </a:t>
            </a:r>
            <a:r>
              <a:rPr lang="ru-RU" dirty="0"/>
              <a:t>запуск у </a:t>
            </a:r>
            <a:r>
              <a:rPr lang="ru-RU" dirty="0" err="1"/>
              <a:t>Космас</a:t>
            </a:r>
            <a:r>
              <a:rPr lang="ru-RU" dirty="0"/>
              <a:t> </a:t>
            </a:r>
            <a:r>
              <a:rPr lang="ru-RU" dirty="0" err="1"/>
              <a:t>якой</a:t>
            </a:r>
            <a:r>
              <a:rPr lang="ru-RU" dirty="0"/>
              <a:t> </a:t>
            </a:r>
            <a:r>
              <a:rPr lang="ru-RU" dirty="0" err="1"/>
              <a:t>плануецца</a:t>
            </a:r>
            <a:r>
              <a:rPr lang="ru-RU" dirty="0"/>
              <a:t> </a:t>
            </a:r>
            <a:r>
              <a:rPr lang="ru-RU" dirty="0" err="1"/>
              <a:t>недзе</a:t>
            </a:r>
            <a:r>
              <a:rPr lang="ru-RU" dirty="0"/>
              <a:t> на 2030 г. з </a:t>
            </a:r>
            <a:r>
              <a:rPr lang="ru-RU" dirty="0" err="1"/>
              <a:t>выкарыстыннем</a:t>
            </a:r>
            <a:r>
              <a:rPr lang="ru-RU" dirty="0"/>
              <a:t> </a:t>
            </a:r>
            <a:r>
              <a:rPr lang="ru-RU" dirty="0" err="1"/>
              <a:t>найсучаснай</a:t>
            </a:r>
            <a:r>
              <a:rPr lang="ru-RU" dirty="0"/>
              <a:t> </a:t>
            </a:r>
            <a:r>
              <a:rPr lang="ru-RU" dirty="0" err="1"/>
              <a:t>амерыканскай</a:t>
            </a:r>
            <a:r>
              <a:rPr lang="ru-RU" dirty="0"/>
              <a:t> </a:t>
            </a:r>
            <a:r>
              <a:rPr lang="ru-RU" dirty="0" err="1"/>
              <a:t>цяжой</a:t>
            </a:r>
            <a:r>
              <a:rPr lang="ru-RU" dirty="0"/>
              <a:t> ракеты </a:t>
            </a:r>
            <a:r>
              <a:rPr lang="en-US" dirty="0"/>
              <a:t>SLS (</a:t>
            </a:r>
            <a:r>
              <a:rPr lang="ru-RU" dirty="0"/>
              <a:t>запуск </a:t>
            </a:r>
            <a:r>
              <a:rPr lang="ru-RU" dirty="0" err="1"/>
              <a:t>плануецца</a:t>
            </a:r>
            <a:r>
              <a:rPr lang="ru-RU" dirty="0"/>
              <a:t> на 2021 г.)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нават</a:t>
            </a:r>
            <a:r>
              <a:rPr lang="ru-RU" dirty="0"/>
              <a:t> </a:t>
            </a:r>
            <a:r>
              <a:rPr lang="ru-RU" dirty="0" err="1"/>
              <a:t>інш</a:t>
            </a:r>
            <a:r>
              <a:rPr lang="ru-RU" dirty="0"/>
              <a:t>., </a:t>
            </a:r>
            <a:r>
              <a:rPr lang="ru-RU" dirty="0" err="1"/>
              <a:t>яшчэ</a:t>
            </a:r>
            <a:r>
              <a:rPr lang="ru-RU" dirty="0"/>
              <a:t>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сучаснай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147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8" y="4747210"/>
            <a:ext cx="3970412" cy="2423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18" y="116632"/>
            <a:ext cx="91337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Сярод</a:t>
            </a:r>
            <a:r>
              <a:rPr lang="ru-RU" dirty="0"/>
              <a:t> </a:t>
            </a:r>
            <a:r>
              <a:rPr lang="ru-RU" dirty="0" err="1"/>
              <a:t>іншых</a:t>
            </a:r>
            <a:r>
              <a:rPr lang="ru-RU" dirty="0"/>
              <a:t> </a:t>
            </a:r>
            <a:r>
              <a:rPr lang="ru-RU" dirty="0" err="1"/>
              <a:t>вялікіх</a:t>
            </a:r>
            <a:r>
              <a:rPr lang="ru-RU" dirty="0"/>
              <a:t> </a:t>
            </a:r>
            <a:r>
              <a:rPr lang="ru-RU" dirty="0" err="1"/>
              <a:t>астранамічных</a:t>
            </a:r>
            <a:r>
              <a:rPr lang="ru-RU" dirty="0"/>
              <a:t> </a:t>
            </a:r>
            <a:r>
              <a:rPr lang="ru-RU" dirty="0" err="1"/>
              <a:t>праектаў</a:t>
            </a:r>
            <a:r>
              <a:rPr lang="ru-RU" dirty="0"/>
              <a:t> </a:t>
            </a:r>
            <a:r>
              <a:rPr lang="ru-RU" dirty="0" err="1"/>
              <a:t>сучаснасці</a:t>
            </a:r>
            <a:r>
              <a:rPr lang="ru-RU" dirty="0"/>
              <a:t> </a:t>
            </a:r>
            <a:r>
              <a:rPr lang="ru-RU" dirty="0" err="1"/>
              <a:t>трэба</a:t>
            </a:r>
            <a:r>
              <a:rPr lang="ru-RU" dirty="0"/>
              <a:t> </a:t>
            </a:r>
            <a:r>
              <a:rPr lang="ru-RU" dirty="0" err="1"/>
              <a:t>адзначыць</a:t>
            </a:r>
            <a:r>
              <a:rPr lang="ru-RU" dirty="0"/>
              <a:t> </a:t>
            </a:r>
            <a:r>
              <a:rPr lang="ru-RU" dirty="0" err="1"/>
              <a:t>будаўніцва</a:t>
            </a:r>
            <a:r>
              <a:rPr lang="ru-RU" dirty="0"/>
              <a:t> </a:t>
            </a:r>
            <a:r>
              <a:rPr lang="en-US" b="1" dirty="0"/>
              <a:t>European Extremely Large Telescope (E-ELT)</a:t>
            </a:r>
            <a:r>
              <a:rPr lang="en-US" dirty="0"/>
              <a:t>, </a:t>
            </a:r>
            <a:r>
              <a:rPr lang="ru-RU" dirty="0" err="1"/>
              <a:t>што</a:t>
            </a:r>
            <a:r>
              <a:rPr lang="ru-RU" dirty="0"/>
              <a:t> з 2014 г. </a:t>
            </a:r>
            <a:r>
              <a:rPr lang="ru-RU" dirty="0" err="1"/>
              <a:t>вядзецца</a:t>
            </a:r>
            <a:r>
              <a:rPr lang="ru-RU" dirty="0"/>
              <a:t> ў </a:t>
            </a:r>
            <a:r>
              <a:rPr lang="ru-RU" dirty="0" err="1"/>
              <a:t>Чылі</a:t>
            </a:r>
            <a:r>
              <a:rPr lang="ru-RU" dirty="0"/>
              <a:t>, у </a:t>
            </a:r>
            <a:r>
              <a:rPr lang="ru-RU" dirty="0" err="1"/>
              <a:t>самай</a:t>
            </a:r>
            <a:r>
              <a:rPr lang="ru-RU" dirty="0"/>
              <a:t> сухой на </a:t>
            </a:r>
            <a:r>
              <a:rPr lang="ru-RU" dirty="0" err="1"/>
              <a:t>Зямлі</a:t>
            </a:r>
            <a:r>
              <a:rPr lang="ru-RU" dirty="0"/>
              <a:t> пустыне </a:t>
            </a:r>
            <a:r>
              <a:rPr lang="ru-RU" dirty="0" err="1"/>
              <a:t>Атакама</a:t>
            </a:r>
            <a:r>
              <a:rPr lang="ru-RU" dirty="0"/>
              <a:t>. Тут </a:t>
            </a:r>
            <a:r>
              <a:rPr lang="ru-RU" dirty="0" err="1"/>
              <a:t>жа</a:t>
            </a:r>
            <a:r>
              <a:rPr lang="ru-RU" dirty="0"/>
              <a:t> ў </a:t>
            </a:r>
            <a:r>
              <a:rPr lang="ru-RU" dirty="0" err="1"/>
              <a:t>Чылі</a:t>
            </a:r>
            <a:r>
              <a:rPr lang="ru-RU" dirty="0"/>
              <a:t> была </a:t>
            </a:r>
            <a:r>
              <a:rPr lang="ru-RU" dirty="0" err="1"/>
              <a:t>пабудаваны</a:t>
            </a:r>
            <a:r>
              <a:rPr lang="ru-RU" dirty="0"/>
              <a:t> комплекс </a:t>
            </a:r>
            <a:r>
              <a:rPr lang="ru-RU" dirty="0" err="1"/>
              <a:t>Еўрапейскай</a:t>
            </a:r>
            <a:r>
              <a:rPr lang="ru-RU" dirty="0"/>
              <a:t> </a:t>
            </a:r>
            <a:r>
              <a:rPr lang="ru-RU" dirty="0" err="1"/>
              <a:t>паўднёвай</a:t>
            </a:r>
            <a:r>
              <a:rPr lang="ru-RU" dirty="0"/>
              <a:t> </a:t>
            </a:r>
            <a:r>
              <a:rPr lang="ru-RU" dirty="0" err="1"/>
              <a:t>абсерваторыі</a:t>
            </a:r>
            <a:r>
              <a:rPr lang="ru-RU" dirty="0"/>
              <a:t>, у </a:t>
            </a:r>
            <a:r>
              <a:rPr lang="ru-RU" dirty="0" err="1"/>
              <a:t>т.л</a:t>
            </a:r>
            <a:r>
              <a:rPr lang="ru-RU" dirty="0"/>
              <a:t>. </a:t>
            </a:r>
            <a:r>
              <a:rPr lang="en-US" b="1" dirty="0"/>
              <a:t>Very Large Telescope </a:t>
            </a:r>
            <a:r>
              <a:rPr lang="en-US" dirty="0"/>
              <a:t>(</a:t>
            </a:r>
            <a:r>
              <a:rPr lang="ru-RU" dirty="0" err="1"/>
              <a:t>канструкцыя</a:t>
            </a:r>
            <a:r>
              <a:rPr lang="ru-RU" dirty="0"/>
              <a:t> з 4 </a:t>
            </a:r>
            <a:r>
              <a:rPr lang="ru-RU" dirty="0" err="1"/>
              <a:t>звязаных</a:t>
            </a:r>
            <a:r>
              <a:rPr lang="ru-RU" dirty="0"/>
              <a:t> </a:t>
            </a:r>
            <a:r>
              <a:rPr lang="ru-RU" dirty="0" err="1"/>
              <a:t>магутных</a:t>
            </a:r>
            <a:r>
              <a:rPr lang="ru-RU" dirty="0"/>
              <a:t> </a:t>
            </a:r>
            <a:r>
              <a:rPr lang="ru-RU" dirty="0" err="1"/>
              <a:t>найноўшых</a:t>
            </a:r>
            <a:r>
              <a:rPr lang="ru-RU" dirty="0"/>
              <a:t> </a:t>
            </a:r>
            <a:r>
              <a:rPr lang="ru-RU" dirty="0" err="1"/>
              <a:t>телескопаў</a:t>
            </a:r>
            <a:r>
              <a:rPr lang="ru-RU" dirty="0"/>
              <a:t> на </a:t>
            </a:r>
            <a:r>
              <a:rPr lang="ru-RU" dirty="0" err="1"/>
              <a:t>гары</a:t>
            </a:r>
            <a:r>
              <a:rPr lang="ru-RU" dirty="0"/>
              <a:t> </a:t>
            </a:r>
            <a:r>
              <a:rPr lang="ru-RU" dirty="0" err="1"/>
              <a:t>Сьера-Параналь</a:t>
            </a:r>
            <a:r>
              <a:rPr lang="ru-RU" dirty="0"/>
              <a:t>), </a:t>
            </a:r>
            <a:r>
              <a:rPr lang="ru-RU" dirty="0" err="1"/>
              <a:t>абсерваторыя</a:t>
            </a:r>
            <a:r>
              <a:rPr lang="ru-RU" dirty="0"/>
              <a:t> Ла-</a:t>
            </a:r>
            <a:r>
              <a:rPr lang="ru-RU" dirty="0" err="1"/>
              <a:t>Сілья</a:t>
            </a:r>
            <a:r>
              <a:rPr lang="ru-RU" dirty="0"/>
              <a:t> і </a:t>
            </a:r>
            <a:r>
              <a:rPr lang="ru-RU" dirty="0" err="1"/>
              <a:t>нек.інш</a:t>
            </a:r>
            <a:r>
              <a:rPr lang="ru-RU" dirty="0"/>
              <a:t>. Тут </a:t>
            </a:r>
            <a:r>
              <a:rPr lang="ru-RU" dirty="0" err="1"/>
              <a:t>жа</a:t>
            </a:r>
            <a:r>
              <a:rPr lang="ru-RU" dirty="0"/>
              <a:t> ў Ла-</a:t>
            </a:r>
            <a:r>
              <a:rPr lang="ru-RU" dirty="0" err="1"/>
              <a:t>Сілья</a:t>
            </a:r>
            <a:r>
              <a:rPr lang="ru-RU" dirty="0"/>
              <a:t>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пабудаваны</a:t>
            </a:r>
            <a:r>
              <a:rPr lang="ru-RU" dirty="0"/>
              <a:t> (2003) </a:t>
            </a:r>
            <a:r>
              <a:rPr lang="ru-RU" dirty="0" err="1"/>
              <a:t>буйнейшы</a:t>
            </a:r>
            <a:r>
              <a:rPr lang="ru-RU" dirty="0"/>
              <a:t> і </a:t>
            </a:r>
            <a:r>
              <a:rPr lang="ru-RU" dirty="0" err="1"/>
              <a:t>наймагуны</a:t>
            </a:r>
            <a:r>
              <a:rPr lang="ru-RU" dirty="0"/>
              <a:t> </a:t>
            </a:r>
            <a:r>
              <a:rPr lang="ru-RU" dirty="0" err="1"/>
              <a:t>наземны</a:t>
            </a:r>
            <a:r>
              <a:rPr lang="ru-RU" dirty="0"/>
              <a:t> спектрограф </a:t>
            </a:r>
            <a:r>
              <a:rPr lang="en-US" dirty="0"/>
              <a:t>HARPS, </a:t>
            </a:r>
            <a:r>
              <a:rPr lang="ru-RU" dirty="0"/>
              <a:t>за </a:t>
            </a:r>
            <a:r>
              <a:rPr lang="ru-RU" dirty="0" err="1"/>
              <a:t>дапамогай</a:t>
            </a:r>
            <a:r>
              <a:rPr lang="ru-RU" dirty="0"/>
              <a:t> </a:t>
            </a:r>
            <a:r>
              <a:rPr lang="ru-RU" dirty="0" err="1"/>
              <a:t>якога</a:t>
            </a:r>
            <a:r>
              <a:rPr lang="ru-RU" dirty="0"/>
              <a:t> ў 2007 г. была </a:t>
            </a:r>
            <a:r>
              <a:rPr lang="ru-RU" dirty="0" err="1"/>
              <a:t>адкрыта</a:t>
            </a:r>
            <a:r>
              <a:rPr lang="ru-RU" dirty="0"/>
              <a:t> </a:t>
            </a:r>
            <a:r>
              <a:rPr lang="ru-RU" dirty="0" err="1"/>
              <a:t>імаверная</a:t>
            </a:r>
            <a:r>
              <a:rPr lang="ru-RU" dirty="0"/>
              <a:t> </a:t>
            </a:r>
            <a:r>
              <a:rPr lang="ru-RU" dirty="0" err="1"/>
              <a:t>падобная</a:t>
            </a:r>
            <a:r>
              <a:rPr lang="ru-RU" dirty="0"/>
              <a:t> да </a:t>
            </a:r>
            <a:r>
              <a:rPr lang="ru-RU" dirty="0" err="1"/>
              <a:t>Зямлі</a:t>
            </a:r>
            <a:r>
              <a:rPr lang="ru-RU" dirty="0"/>
              <a:t> планета ў </a:t>
            </a:r>
            <a:r>
              <a:rPr lang="ru-RU" dirty="0" err="1"/>
              <a:t>сістэме</a:t>
            </a:r>
            <a:r>
              <a:rPr lang="ru-RU" dirty="0"/>
              <a:t> </a:t>
            </a:r>
            <a:r>
              <a:rPr lang="ru-RU" dirty="0" err="1"/>
              <a:t>зоркі</a:t>
            </a:r>
            <a:r>
              <a:rPr lang="ru-RU" dirty="0"/>
              <a:t> </a:t>
            </a:r>
            <a:r>
              <a:rPr lang="en-US" dirty="0"/>
              <a:t>Gliese-581-</a:t>
            </a:r>
            <a:r>
              <a:rPr lang="ru-RU" dirty="0"/>
              <a:t>с у </a:t>
            </a:r>
            <a:r>
              <a:rPr lang="ru-RU" dirty="0" err="1"/>
              <a:t>Сузор’і</a:t>
            </a:r>
            <a:r>
              <a:rPr lang="ru-RU" dirty="0"/>
              <a:t> </a:t>
            </a:r>
            <a:r>
              <a:rPr lang="ru-RU" dirty="0" err="1"/>
              <a:t>Шаляў</a:t>
            </a:r>
            <a:r>
              <a:rPr lang="ru-RU" dirty="0"/>
              <a:t>. </a:t>
            </a:r>
            <a:r>
              <a:rPr lang="ru-RU" dirty="0" err="1"/>
              <a:t>Апроч</a:t>
            </a:r>
            <a:r>
              <a:rPr lang="ru-RU" dirty="0"/>
              <a:t> </a:t>
            </a:r>
            <a:r>
              <a:rPr lang="ru-RU" dirty="0" err="1"/>
              <a:t>таго</a:t>
            </a:r>
            <a:r>
              <a:rPr lang="ru-RU" dirty="0"/>
              <a:t>, у </a:t>
            </a:r>
            <a:r>
              <a:rPr lang="ru-RU" dirty="0" err="1"/>
              <a:t>Чылі</a:t>
            </a:r>
            <a:r>
              <a:rPr lang="ru-RU" dirty="0"/>
              <a:t> </a:t>
            </a:r>
            <a:r>
              <a:rPr lang="ru-RU" dirty="0" err="1"/>
              <a:t>знаходзіцца</a:t>
            </a:r>
            <a:r>
              <a:rPr lang="ru-RU" dirty="0"/>
              <a:t> комплекс </a:t>
            </a:r>
            <a:r>
              <a:rPr lang="ru-RU" dirty="0" err="1"/>
              <a:t>астранамічных</a:t>
            </a:r>
            <a:r>
              <a:rPr lang="ru-RU" dirty="0"/>
              <a:t> </a:t>
            </a:r>
            <a:r>
              <a:rPr lang="ru-RU" dirty="0" err="1"/>
              <a:t>абсерваторый</a:t>
            </a:r>
            <a:r>
              <a:rPr lang="ru-RU" dirty="0"/>
              <a:t> </a:t>
            </a:r>
            <a:r>
              <a:rPr lang="en-US" dirty="0"/>
              <a:t>NASA </a:t>
            </a:r>
            <a:r>
              <a:rPr lang="ru-RU" dirty="0"/>
              <a:t>ў </a:t>
            </a:r>
            <a:r>
              <a:rPr lang="ru-RU" dirty="0" err="1"/>
              <a:t>Сьера-Талола</a:t>
            </a:r>
            <a:r>
              <a:rPr lang="ru-RU" dirty="0"/>
              <a:t> і </a:t>
            </a:r>
            <a:r>
              <a:rPr lang="ru-RU" dirty="0" err="1"/>
              <a:t>інш</a:t>
            </a:r>
            <a:r>
              <a:rPr lang="ru-RU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70892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 </a:t>
            </a:r>
            <a:r>
              <a:rPr lang="ru-RU" dirty="0" err="1"/>
              <a:t>вялікіх</a:t>
            </a:r>
            <a:r>
              <a:rPr lang="ru-RU" dirty="0"/>
              <a:t> </a:t>
            </a:r>
            <a:r>
              <a:rPr lang="ru-RU" dirty="0" err="1"/>
              <a:t>дасягненяў</a:t>
            </a:r>
            <a:r>
              <a:rPr lang="ru-RU" dirty="0"/>
              <a:t> </a:t>
            </a:r>
            <a:r>
              <a:rPr lang="ru-RU" dirty="0" err="1"/>
              <a:t>сучаснай</a:t>
            </a:r>
            <a:r>
              <a:rPr lang="ru-RU" dirty="0"/>
              <a:t> </a:t>
            </a:r>
            <a:r>
              <a:rPr lang="ru-RU" dirty="0" err="1"/>
              <a:t>навукі</a:t>
            </a:r>
            <a:r>
              <a:rPr lang="ru-RU" dirty="0"/>
              <a:t> і </a:t>
            </a:r>
            <a:r>
              <a:rPr lang="ru-RU" dirty="0" err="1"/>
              <a:t>тэхнікі</a:t>
            </a:r>
            <a:r>
              <a:rPr lang="ru-RU" dirty="0"/>
              <a:t> </a:t>
            </a:r>
            <a:r>
              <a:rPr lang="ru-RU" dirty="0" err="1"/>
              <a:t>неабходна</a:t>
            </a:r>
            <a:r>
              <a:rPr lang="ru-RU" dirty="0"/>
              <a:t> </a:t>
            </a:r>
            <a:r>
              <a:rPr lang="ru-RU" dirty="0" err="1"/>
              <a:t>адначыць</a:t>
            </a:r>
            <a:r>
              <a:rPr lang="ru-RU" dirty="0"/>
              <a:t> </a:t>
            </a:r>
            <a:r>
              <a:rPr lang="ru-RU" dirty="0" err="1"/>
              <a:t>Міжнародную</a:t>
            </a:r>
            <a:r>
              <a:rPr lang="ru-RU" dirty="0"/>
              <a:t> </a:t>
            </a:r>
            <a:r>
              <a:rPr lang="ru-RU" dirty="0" err="1"/>
              <a:t>касмічную</a:t>
            </a:r>
            <a:r>
              <a:rPr lang="ru-RU" dirty="0"/>
              <a:t> </a:t>
            </a:r>
            <a:r>
              <a:rPr lang="ru-RU" dirty="0" err="1"/>
              <a:t>станцыю</a:t>
            </a:r>
            <a:r>
              <a:rPr lang="ru-RU" dirty="0"/>
              <a:t> (МКС),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пры</a:t>
            </a:r>
            <a:r>
              <a:rPr lang="ru-RU" dirty="0"/>
              <a:t> </a:t>
            </a:r>
            <a:r>
              <a:rPr lang="ru-RU" dirty="0" err="1"/>
              <a:t>ўдзеле</a:t>
            </a:r>
            <a:r>
              <a:rPr lang="ru-RU" dirty="0"/>
              <a:t> </a:t>
            </a:r>
            <a:r>
              <a:rPr lang="ru-RU" dirty="0" err="1"/>
              <a:t>вучоных</a:t>
            </a:r>
            <a:r>
              <a:rPr lang="ru-RU" dirty="0"/>
              <a:t> з 16 </a:t>
            </a:r>
            <a:r>
              <a:rPr lang="ru-RU" dirty="0" err="1"/>
              <a:t>краін</a:t>
            </a:r>
            <a:r>
              <a:rPr lang="ru-RU" dirty="0"/>
              <a:t> была </a:t>
            </a:r>
            <a:r>
              <a:rPr lang="ru-RU" dirty="0" err="1"/>
              <a:t>выведзена</a:t>
            </a:r>
            <a:r>
              <a:rPr lang="ru-RU" dirty="0"/>
              <a:t> </a:t>
            </a:r>
            <a:r>
              <a:rPr lang="ru-RU" dirty="0" err="1"/>
              <a:t>арбіту</a:t>
            </a:r>
            <a:r>
              <a:rPr lang="ru-RU" dirty="0"/>
              <a:t> ў </a:t>
            </a:r>
            <a:r>
              <a:rPr lang="ru-RU" dirty="0" err="1"/>
              <a:t>лістападзе</a:t>
            </a:r>
            <a:r>
              <a:rPr lang="ru-RU" dirty="0"/>
              <a:t> 1998 г.  </a:t>
            </a:r>
            <a:r>
              <a:rPr lang="ru-RU" dirty="0" err="1"/>
              <a:t>Асабліва</a:t>
            </a:r>
            <a:r>
              <a:rPr lang="ru-RU" dirty="0"/>
              <a:t> </a:t>
            </a:r>
            <a:r>
              <a:rPr lang="ru-RU" dirty="0" err="1"/>
              <a:t>вялікай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роля ў </a:t>
            </a:r>
            <a:r>
              <a:rPr lang="ru-RU" dirty="0" err="1"/>
              <a:t>стварэнні</a:t>
            </a:r>
            <a:r>
              <a:rPr lang="ru-RU" dirty="0"/>
              <a:t> і </a:t>
            </a:r>
            <a:r>
              <a:rPr lang="ru-RU" dirty="0" err="1"/>
              <a:t>забеспячэнні</a:t>
            </a:r>
            <a:r>
              <a:rPr lang="ru-RU" dirty="0"/>
              <a:t> </a:t>
            </a:r>
            <a:r>
              <a:rPr lang="ru-RU" dirty="0" err="1"/>
              <a:t>працы</a:t>
            </a:r>
            <a:r>
              <a:rPr lang="ru-RU" dirty="0"/>
              <a:t> МКС ЗША, </a:t>
            </a:r>
            <a:r>
              <a:rPr lang="ru-RU" dirty="0" err="1"/>
              <a:t>Расіі</a:t>
            </a:r>
            <a:r>
              <a:rPr lang="ru-RU" dirty="0"/>
              <a:t>, </a:t>
            </a:r>
            <a:r>
              <a:rPr lang="en-US" dirty="0"/>
              <a:t>ESA (</a:t>
            </a:r>
            <a:r>
              <a:rPr lang="ru-RU" dirty="0" err="1"/>
              <a:t>Еўрапейскага</a:t>
            </a:r>
            <a:r>
              <a:rPr lang="ru-RU" dirty="0"/>
              <a:t> </a:t>
            </a:r>
            <a:r>
              <a:rPr lang="ru-RU" dirty="0" err="1"/>
              <a:t>касмічнага</a:t>
            </a:r>
            <a:r>
              <a:rPr lang="ru-RU" dirty="0"/>
              <a:t> </a:t>
            </a:r>
            <a:r>
              <a:rPr lang="ru-RU" dirty="0" err="1"/>
              <a:t>агенцтва</a:t>
            </a:r>
            <a:r>
              <a:rPr lang="ru-RU" dirty="0"/>
              <a:t>) і </a:t>
            </a:r>
            <a:r>
              <a:rPr lang="ru-RU" dirty="0" err="1"/>
              <a:t>Японіі</a:t>
            </a:r>
            <a:r>
              <a:rPr lang="ru-RU" dirty="0"/>
              <a:t>. З </a:t>
            </a:r>
            <a:r>
              <a:rPr lang="ru-RU" dirty="0" err="1"/>
              <a:t>лістапада</a:t>
            </a:r>
            <a:r>
              <a:rPr lang="ru-RU" dirty="0"/>
              <a:t> 2000 г. на МКС </a:t>
            </a:r>
            <a:r>
              <a:rPr lang="ru-RU" dirty="0" err="1"/>
              <a:t>з’явіліся</a:t>
            </a:r>
            <a:r>
              <a:rPr lang="ru-RU" dirty="0"/>
              <a:t> </a:t>
            </a:r>
            <a:r>
              <a:rPr lang="ru-RU" dirty="0" err="1"/>
              <a:t>астранаўты</a:t>
            </a:r>
            <a:r>
              <a:rPr lang="ru-RU" dirty="0"/>
              <a:t>. МКС </a:t>
            </a:r>
            <a:r>
              <a:rPr lang="ru-RU" dirty="0" err="1"/>
              <a:t>занходзіцца</a:t>
            </a:r>
            <a:r>
              <a:rPr lang="ru-RU" dirty="0"/>
              <a:t> на </a:t>
            </a:r>
            <a:r>
              <a:rPr lang="ru-RU" dirty="0" err="1"/>
              <a:t>арбіце</a:t>
            </a:r>
            <a:r>
              <a:rPr lang="ru-RU" dirty="0"/>
              <a:t> ў 415 км ад </a:t>
            </a:r>
            <a:r>
              <a:rPr lang="ru-RU" dirty="0" err="1" smtClean="0"/>
              <a:t>паверхнасц</a:t>
            </a:r>
            <a:r>
              <a:rPr lang="en-US" dirty="0" err="1" smtClean="0"/>
              <a:t>i</a:t>
            </a:r>
            <a:r>
              <a:rPr lang="ru-RU" dirty="0" smtClean="0"/>
              <a:t> </a:t>
            </a:r>
            <a:r>
              <a:rPr lang="ru-RU" dirty="0" err="1" smtClean="0"/>
              <a:t>Зямл</a:t>
            </a:r>
            <a:r>
              <a:rPr lang="en-US" dirty="0" err="1" smtClean="0"/>
              <a:t>i</a:t>
            </a:r>
            <a:r>
              <a:rPr lang="ru-RU" dirty="0"/>
              <a:t>.</a:t>
            </a:r>
            <a:r>
              <a:rPr lang="ru-RU" dirty="0" err="1" smtClean="0"/>
              <a:t>Мяркуецца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станцыя</a:t>
            </a:r>
            <a:r>
              <a:rPr lang="ru-RU" dirty="0"/>
              <a:t> </a:t>
            </a:r>
            <a:r>
              <a:rPr lang="ru-RU" dirty="0" err="1"/>
              <a:t>будзе</a:t>
            </a:r>
            <a:r>
              <a:rPr lang="ru-RU" dirty="0"/>
              <a:t> </a:t>
            </a:r>
            <a:r>
              <a:rPr lang="ru-RU" dirty="0" err="1"/>
              <a:t>працаваць</a:t>
            </a:r>
            <a:r>
              <a:rPr lang="ru-RU" dirty="0"/>
              <a:t> да 2025 г. На МКС </a:t>
            </a:r>
            <a:r>
              <a:rPr lang="ru-RU" dirty="0" err="1"/>
              <a:t>праводзіцца</a:t>
            </a:r>
            <a:r>
              <a:rPr lang="ru-RU" dirty="0"/>
              <a:t> </a:t>
            </a:r>
            <a:r>
              <a:rPr lang="ru-RU" dirty="0" err="1"/>
              <a:t>шэраг</a:t>
            </a:r>
            <a:r>
              <a:rPr lang="ru-RU" dirty="0"/>
              <a:t> актуальных </a:t>
            </a:r>
            <a:r>
              <a:rPr lang="ru-RU" dirty="0" err="1"/>
              <a:t>даследаванняў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з 2001 г. на МКС </a:t>
            </a:r>
            <a:r>
              <a:rPr lang="ru-RU" dirty="0" err="1"/>
              <a:t>лятаюць</a:t>
            </a:r>
            <a:r>
              <a:rPr lang="ru-RU" dirty="0"/>
              <a:t> 1-я </a:t>
            </a:r>
            <a:r>
              <a:rPr lang="ru-RU" dirty="0" err="1"/>
              <a:t>касмічныя</a:t>
            </a:r>
            <a:r>
              <a:rPr lang="ru-RU" dirty="0"/>
              <a:t> </a:t>
            </a:r>
            <a:r>
              <a:rPr lang="ru-RU" dirty="0" err="1" smtClean="0"/>
              <a:t>турысты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4747210"/>
            <a:ext cx="5076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 </a:t>
            </a:r>
            <a:r>
              <a:rPr lang="ru-RU" sz="1600" dirty="0" err="1"/>
              <a:t>цяперашні</a:t>
            </a:r>
            <a:r>
              <a:rPr lang="ru-RU" sz="1600" dirty="0"/>
              <a:t> час свае </a:t>
            </a:r>
            <a:r>
              <a:rPr lang="ru-RU" sz="1600" dirty="0" err="1"/>
              <a:t>магутныя</a:t>
            </a:r>
            <a:r>
              <a:rPr lang="ru-RU" sz="1600" dirty="0"/>
              <a:t> </a:t>
            </a:r>
            <a:r>
              <a:rPr lang="ru-RU" sz="1600" dirty="0" err="1"/>
              <a:t>касмічны</a:t>
            </a:r>
            <a:r>
              <a:rPr lang="ru-RU" sz="1600" dirty="0"/>
              <a:t> </a:t>
            </a:r>
            <a:r>
              <a:rPr lang="ru-RU" sz="1600" dirty="0" err="1"/>
              <a:t>праграмы</a:t>
            </a:r>
            <a:r>
              <a:rPr lang="ru-RU" sz="1600" dirty="0"/>
              <a:t> </a:t>
            </a:r>
            <a:r>
              <a:rPr lang="ru-RU" sz="1600" dirty="0" err="1"/>
              <a:t>маюць</a:t>
            </a:r>
            <a:r>
              <a:rPr lang="ru-RU" sz="1600" dirty="0"/>
              <a:t> ЗША, ЕС, </a:t>
            </a:r>
            <a:r>
              <a:rPr lang="ru-RU" sz="1600" dirty="0" err="1"/>
              <a:t>Расія</a:t>
            </a:r>
            <a:r>
              <a:rPr lang="ru-RU" sz="1600" dirty="0"/>
              <a:t>, </a:t>
            </a:r>
            <a:r>
              <a:rPr lang="ru-RU" sz="1600" dirty="0" err="1"/>
              <a:t>Японія</a:t>
            </a:r>
            <a:r>
              <a:rPr lang="ru-RU" sz="1600" dirty="0"/>
              <a:t>, а </a:t>
            </a:r>
            <a:r>
              <a:rPr lang="ru-RU" sz="1600" dirty="0" err="1"/>
              <a:t>таксама</a:t>
            </a:r>
            <a:r>
              <a:rPr lang="ru-RU" sz="1600" dirty="0"/>
              <a:t> </a:t>
            </a:r>
            <a:r>
              <a:rPr lang="ru-RU" sz="1600" dirty="0" err="1"/>
              <a:t>Кітай</a:t>
            </a:r>
            <a:r>
              <a:rPr lang="ru-RU" sz="1600" dirty="0"/>
              <a:t>, </a:t>
            </a:r>
            <a:r>
              <a:rPr lang="ru-RU" sz="1600" dirty="0" err="1"/>
              <a:t>Індыя</a:t>
            </a:r>
            <a:r>
              <a:rPr lang="ru-RU" sz="1600" dirty="0"/>
              <a:t> і </a:t>
            </a:r>
            <a:r>
              <a:rPr lang="ru-RU" sz="1600" dirty="0" err="1"/>
              <a:t>Бразілія</a:t>
            </a:r>
            <a:r>
              <a:rPr lang="ru-RU" sz="1600" dirty="0"/>
              <a:t>. Актуальным </a:t>
            </a:r>
            <a:r>
              <a:rPr lang="ru-RU" sz="1600" dirty="0" err="1"/>
              <a:t>ёсць</a:t>
            </a:r>
            <a:r>
              <a:rPr lang="ru-RU" sz="1600" dirty="0"/>
              <a:t> </a:t>
            </a:r>
            <a:r>
              <a:rPr lang="ru-RU" sz="1600" dirty="0" err="1"/>
              <a:t>планаванне</a:t>
            </a:r>
            <a:r>
              <a:rPr lang="ru-RU" sz="1600" dirty="0"/>
              <a:t> </a:t>
            </a:r>
            <a:r>
              <a:rPr lang="ru-RU" sz="1600" dirty="0" err="1"/>
              <a:t>палётаў</a:t>
            </a:r>
            <a:r>
              <a:rPr lang="ru-RU" sz="1600" dirty="0"/>
              <a:t> да Марса; </a:t>
            </a:r>
            <a:r>
              <a:rPr lang="ru-RU" sz="1600" dirty="0" err="1"/>
              <a:t>існуюць</a:t>
            </a:r>
            <a:r>
              <a:rPr lang="ru-RU" sz="1600" dirty="0"/>
              <a:t> </a:t>
            </a:r>
            <a:r>
              <a:rPr lang="ru-RU" sz="1600" dirty="0" err="1"/>
              <a:t>ават</a:t>
            </a:r>
            <a:r>
              <a:rPr lang="ru-RU" sz="1600" dirty="0"/>
              <a:t> планы па </a:t>
            </a:r>
            <a:r>
              <a:rPr lang="ru-RU" sz="1600" dirty="0" err="1"/>
              <a:t>каланізацыі</a:t>
            </a:r>
            <a:r>
              <a:rPr lang="ru-RU" sz="1600" dirty="0"/>
              <a:t> Месяца і Марса. </a:t>
            </a:r>
            <a:r>
              <a:rPr lang="ru-RU" sz="1600" dirty="0" err="1"/>
              <a:t>Напрыклад</a:t>
            </a:r>
            <a:r>
              <a:rPr lang="ru-RU" sz="1600" dirty="0"/>
              <a:t>, </a:t>
            </a:r>
            <a:r>
              <a:rPr lang="ru-RU" sz="1600" dirty="0" err="1"/>
              <a:t>Расія</a:t>
            </a:r>
            <a:r>
              <a:rPr lang="ru-RU" sz="1600" dirty="0"/>
              <a:t> і </a:t>
            </a:r>
            <a:r>
              <a:rPr lang="en-US" sz="1600" dirty="0"/>
              <a:t>ESA </a:t>
            </a:r>
            <a:r>
              <a:rPr lang="ru-RU" sz="1600" dirty="0" err="1"/>
              <a:t>распрацоўвалі</a:t>
            </a:r>
            <a:r>
              <a:rPr lang="ru-RU" sz="1600" dirty="0"/>
              <a:t> </a:t>
            </a:r>
            <a:r>
              <a:rPr lang="ru-RU" sz="1600" dirty="0" err="1"/>
              <a:t>практ</a:t>
            </a:r>
            <a:r>
              <a:rPr lang="ru-RU" sz="1600" dirty="0"/>
              <a:t> Марс-500 — </a:t>
            </a:r>
            <a:r>
              <a:rPr lang="ru-RU" sz="1600" dirty="0" err="1"/>
              <a:t>пілатуемага</a:t>
            </a:r>
            <a:r>
              <a:rPr lang="ru-RU" sz="1600" dirty="0"/>
              <a:t> </a:t>
            </a:r>
            <a:r>
              <a:rPr lang="ru-RU" sz="1600" dirty="0" err="1"/>
              <a:t>палёту</a:t>
            </a:r>
            <a:r>
              <a:rPr lang="ru-RU" sz="1600" dirty="0"/>
              <a:t> да Марса. </a:t>
            </a:r>
            <a:r>
              <a:rPr lang="ru-RU" sz="1600" dirty="0" err="1"/>
              <a:t>Шэраг</a:t>
            </a:r>
            <a:r>
              <a:rPr lang="ru-RU" sz="1600" dirty="0"/>
              <a:t> масштабных </a:t>
            </a:r>
            <a:r>
              <a:rPr lang="ru-RU" sz="1600" dirty="0" err="1"/>
              <a:t>праектаў</a:t>
            </a:r>
            <a:r>
              <a:rPr lang="ru-RU" sz="1600" dirty="0"/>
              <a:t> </a:t>
            </a:r>
            <a:r>
              <a:rPr lang="ru-RU" sz="1600" dirty="0" err="1"/>
              <a:t>распрацоўвае</a:t>
            </a:r>
            <a:r>
              <a:rPr lang="ru-RU" sz="1600" dirty="0"/>
              <a:t> і </a:t>
            </a:r>
            <a:r>
              <a:rPr lang="ru-RU" sz="1600" dirty="0" err="1"/>
              <a:t>рэалізуе</a:t>
            </a:r>
            <a:r>
              <a:rPr lang="ru-RU" sz="1600" dirty="0"/>
              <a:t> ЗША; як </a:t>
            </a:r>
            <a:r>
              <a:rPr lang="ru-RU" sz="1600" dirty="0" err="1"/>
              <a:t>самі</a:t>
            </a:r>
            <a:r>
              <a:rPr lang="ru-RU" sz="1600" dirty="0"/>
              <a:t>, так і ў </a:t>
            </a:r>
            <a:r>
              <a:rPr lang="ru-RU" sz="1600" dirty="0" err="1"/>
              <a:t>супрацоўніцтве</a:t>
            </a:r>
            <a:r>
              <a:rPr lang="ru-RU" sz="1600" dirty="0"/>
              <a:t> з </a:t>
            </a:r>
            <a:r>
              <a:rPr lang="en-US" sz="1600" dirty="0"/>
              <a:t>ESA, </a:t>
            </a:r>
            <a:r>
              <a:rPr lang="ru-RU" sz="1600" dirty="0" err="1"/>
              <a:t>Японіяй</a:t>
            </a:r>
            <a:r>
              <a:rPr lang="ru-RU" sz="1600" dirty="0"/>
              <a:t> і </a:t>
            </a:r>
            <a:r>
              <a:rPr lang="ru-RU" sz="1600" dirty="0" err="1"/>
              <a:t>інш</a:t>
            </a:r>
            <a:r>
              <a:rPr lang="ru-RU" sz="1600" dirty="0"/>
              <a:t> </a:t>
            </a:r>
            <a:r>
              <a:rPr lang="ru-RU" sz="1600" dirty="0" err="1"/>
              <a:t>краінамі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9592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" y="4086308"/>
            <a:ext cx="2123728" cy="2924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 2016 г. </a:t>
            </a:r>
            <a:r>
              <a:rPr lang="en-US" dirty="0"/>
              <a:t>NASA </a:t>
            </a:r>
            <a:r>
              <a:rPr lang="ru-RU" dirty="0" err="1"/>
              <a:t>паспяхова</a:t>
            </a:r>
            <a:r>
              <a:rPr lang="ru-RU" dirty="0"/>
              <a:t> </a:t>
            </a:r>
            <a:r>
              <a:rPr lang="ru-RU" dirty="0" err="1"/>
              <a:t>выкарыстоўвае</a:t>
            </a:r>
            <a:r>
              <a:rPr lang="ru-RU" dirty="0"/>
              <a:t>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касмічныя</a:t>
            </a:r>
            <a:r>
              <a:rPr lang="ru-RU" dirty="0"/>
              <a:t> ракеты </a:t>
            </a:r>
            <a:r>
              <a:rPr lang="en-US" dirty="0"/>
              <a:t>Falcon-9 FT,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маюць</a:t>
            </a:r>
            <a:r>
              <a:rPr lang="ru-RU" dirty="0"/>
              <a:t> </a:t>
            </a:r>
            <a:r>
              <a:rPr lang="ru-RU" dirty="0" err="1"/>
              <a:t>быць</a:t>
            </a:r>
            <a:r>
              <a:rPr lang="ru-RU" dirty="0"/>
              <a:t> </a:t>
            </a:r>
            <a:r>
              <a:rPr lang="ru-RU" dirty="0" err="1"/>
              <a:t>мадыфікаваныя</a:t>
            </a:r>
            <a:r>
              <a:rPr lang="ru-RU" dirty="0"/>
              <a:t> да </a:t>
            </a:r>
            <a:r>
              <a:rPr lang="ru-RU" dirty="0" err="1"/>
              <a:t>шматразовых</a:t>
            </a:r>
            <a:r>
              <a:rPr lang="ru-RU" dirty="0"/>
              <a:t> ракет на замену </a:t>
            </a:r>
            <a:r>
              <a:rPr lang="en-US" dirty="0"/>
              <a:t>Shuttle. </a:t>
            </a:r>
            <a:r>
              <a:rPr lang="ru-RU" dirty="0"/>
              <a:t>Ракета была </a:t>
            </a:r>
            <a:r>
              <a:rPr lang="ru-RU" dirty="0" err="1"/>
              <a:t>створана</a:t>
            </a:r>
            <a:r>
              <a:rPr lang="ru-RU" dirty="0"/>
              <a:t> </a:t>
            </a:r>
            <a:r>
              <a:rPr lang="ru-RU" dirty="0" err="1"/>
              <a:t>амерыканскай</a:t>
            </a:r>
            <a:r>
              <a:rPr lang="ru-RU" dirty="0"/>
              <a:t> </a:t>
            </a:r>
            <a:r>
              <a:rPr lang="ru-RU" dirty="0" err="1"/>
              <a:t>кампаніяй</a:t>
            </a:r>
            <a:r>
              <a:rPr lang="ru-RU" dirty="0"/>
              <a:t> </a:t>
            </a:r>
            <a:r>
              <a:rPr lang="en-US" dirty="0" err="1"/>
              <a:t>SpaceX</a:t>
            </a:r>
            <a:r>
              <a:rPr lang="en-US" dirty="0"/>
              <a:t>, </a:t>
            </a:r>
            <a:r>
              <a:rPr lang="ru-RU" dirty="0" err="1"/>
              <a:t>якую</a:t>
            </a:r>
            <a:r>
              <a:rPr lang="ru-RU" dirty="0"/>
              <a:t> </a:t>
            </a:r>
            <a:r>
              <a:rPr lang="ru-RU" dirty="0" err="1"/>
              <a:t>заснаваў</a:t>
            </a:r>
            <a:r>
              <a:rPr lang="ru-RU" dirty="0"/>
              <a:t> у 2002 г. </a:t>
            </a:r>
            <a:r>
              <a:rPr lang="ru-RU" dirty="0" err="1"/>
              <a:t>найвядомейшы</a:t>
            </a:r>
            <a:r>
              <a:rPr lang="ru-RU" dirty="0"/>
              <a:t> </a:t>
            </a:r>
            <a:r>
              <a:rPr lang="ru-RU" dirty="0" err="1"/>
              <a:t>сучасны</a:t>
            </a:r>
            <a:r>
              <a:rPr lang="ru-RU" dirty="0"/>
              <a:t> </a:t>
            </a:r>
            <a:r>
              <a:rPr lang="ru-RU" dirty="0" err="1"/>
              <a:t>вынаходнік</a:t>
            </a:r>
            <a:r>
              <a:rPr lang="ru-RU" dirty="0"/>
              <a:t>, </a:t>
            </a:r>
            <a:r>
              <a:rPr lang="ru-RU" dirty="0" err="1"/>
              <a:t>інжынер</a:t>
            </a:r>
            <a:r>
              <a:rPr lang="ru-RU" dirty="0"/>
              <a:t> і </a:t>
            </a:r>
            <a:r>
              <a:rPr lang="ru-RU" dirty="0" err="1"/>
              <a:t>прадпрымальнік</a:t>
            </a:r>
            <a:r>
              <a:rPr lang="ru-RU" dirty="0"/>
              <a:t> </a:t>
            </a:r>
            <a:r>
              <a:rPr lang="ru-RU" b="1" dirty="0" err="1"/>
              <a:t>Ілан</a:t>
            </a:r>
            <a:r>
              <a:rPr lang="ru-RU" b="1" dirty="0"/>
              <a:t> </a:t>
            </a:r>
            <a:r>
              <a:rPr lang="ru-RU" b="1" dirty="0" err="1"/>
              <a:t>Маск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en-US" dirty="0" err="1"/>
              <a:t>Elon</a:t>
            </a:r>
            <a:r>
              <a:rPr lang="en-US" dirty="0"/>
              <a:t> Reeve Musk, </a:t>
            </a:r>
            <a:r>
              <a:rPr lang="ru-RU" dirty="0"/>
              <a:t>нар. у 1971 г). </a:t>
            </a:r>
            <a:r>
              <a:rPr lang="ru-RU" dirty="0" err="1"/>
              <a:t>Ён</a:t>
            </a:r>
            <a:r>
              <a:rPr lang="ru-RU" dirty="0"/>
              <a:t> </a:t>
            </a:r>
            <a:r>
              <a:rPr lang="ru-RU" dirty="0" err="1"/>
              <a:t>жа</a:t>
            </a:r>
            <a:r>
              <a:rPr lang="ru-RU" dirty="0"/>
              <a:t> </a:t>
            </a:r>
            <a:r>
              <a:rPr lang="ru-RU" dirty="0" err="1"/>
              <a:t>з’яўляецца</a:t>
            </a:r>
            <a:r>
              <a:rPr lang="ru-RU" dirty="0"/>
              <a:t> </a:t>
            </a:r>
            <a:r>
              <a:rPr lang="ru-RU" dirty="0" err="1"/>
              <a:t>адным</a:t>
            </a:r>
            <a:r>
              <a:rPr lang="ru-RU" dirty="0"/>
              <a:t> з </a:t>
            </a:r>
            <a:r>
              <a:rPr lang="ru-RU" dirty="0" err="1"/>
              <a:t>заснавальнікам</a:t>
            </a:r>
            <a:r>
              <a:rPr lang="ru-RU" dirty="0"/>
              <a:t> </a:t>
            </a:r>
            <a:r>
              <a:rPr lang="ru-RU" dirty="0" err="1"/>
              <a:t>кампаніі</a:t>
            </a:r>
            <a:r>
              <a:rPr lang="ru-RU" dirty="0"/>
              <a:t> </a:t>
            </a:r>
            <a:r>
              <a:rPr lang="en-US" dirty="0"/>
              <a:t>Tesla,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вядзе</a:t>
            </a:r>
            <a:r>
              <a:rPr lang="ru-RU" dirty="0"/>
              <a:t> </a:t>
            </a:r>
            <a:r>
              <a:rPr lang="ru-RU" dirty="0" err="1"/>
              <a:t>распрацоўку</a:t>
            </a:r>
            <a:r>
              <a:rPr lang="ru-RU" dirty="0"/>
              <a:t> </a:t>
            </a:r>
            <a:r>
              <a:rPr lang="ru-RU" dirty="0" err="1"/>
              <a:t>сучасных</a:t>
            </a:r>
            <a:r>
              <a:rPr lang="ru-RU" dirty="0"/>
              <a:t> </a:t>
            </a:r>
            <a:r>
              <a:rPr lang="ru-RU" dirty="0" err="1"/>
              <a:t>электрамабіляў</a:t>
            </a:r>
            <a:r>
              <a:rPr lang="ru-RU" dirty="0"/>
              <a:t>, і </a:t>
            </a:r>
            <a:r>
              <a:rPr lang="ru-RU" dirty="0" err="1"/>
              <a:t>шэрагу</a:t>
            </a:r>
            <a:r>
              <a:rPr lang="ru-RU" dirty="0"/>
              <a:t> </a:t>
            </a:r>
            <a:r>
              <a:rPr lang="ru-RU" dirty="0" err="1"/>
              <a:t>перадавых</a:t>
            </a:r>
            <a:r>
              <a:rPr lang="ru-RU" dirty="0"/>
              <a:t> </a:t>
            </a:r>
            <a:r>
              <a:rPr lang="ru-RU" dirty="0" err="1"/>
              <a:t>праектаў</a:t>
            </a:r>
            <a:r>
              <a:rPr lang="ru-RU" dirty="0"/>
              <a:t>. </a:t>
            </a:r>
            <a:r>
              <a:rPr lang="ru-RU" dirty="0" err="1"/>
              <a:t>Іншая</a:t>
            </a:r>
            <a:r>
              <a:rPr lang="ru-RU" dirty="0"/>
              <a:t> </a:t>
            </a:r>
            <a:r>
              <a:rPr lang="ru-RU" dirty="0" err="1"/>
              <a:t>вядомая</a:t>
            </a:r>
            <a:r>
              <a:rPr lang="ru-RU" dirty="0"/>
              <a:t> </a:t>
            </a:r>
            <a:r>
              <a:rPr lang="ru-RU" dirty="0" err="1"/>
              <a:t>амерыканская</a:t>
            </a:r>
            <a:r>
              <a:rPr lang="ru-RU" dirty="0"/>
              <a:t> </a:t>
            </a:r>
            <a:r>
              <a:rPr lang="ru-RU" dirty="0" err="1"/>
              <a:t>кампанія</a:t>
            </a:r>
            <a:r>
              <a:rPr lang="ru-RU" dirty="0"/>
              <a:t> </a:t>
            </a:r>
            <a:r>
              <a:rPr lang="en-US" dirty="0"/>
              <a:t>Boeing, </a:t>
            </a:r>
            <a:r>
              <a:rPr lang="ru-RU" dirty="0"/>
              <a:t>якая </a:t>
            </a:r>
            <a:r>
              <a:rPr lang="ru-RU" dirty="0" err="1"/>
              <a:t>паміж</a:t>
            </a:r>
            <a:r>
              <a:rPr lang="ru-RU" dirty="0"/>
              <a:t> </a:t>
            </a:r>
            <a:r>
              <a:rPr lang="ru-RU" dirty="0" err="1"/>
              <a:t>іншых</a:t>
            </a:r>
            <a:r>
              <a:rPr lang="ru-RU" dirty="0"/>
              <a:t> </a:t>
            </a:r>
            <a:r>
              <a:rPr lang="ru-RU" dirty="0" err="1"/>
              <a:t>цікавых</a:t>
            </a:r>
            <a:r>
              <a:rPr lang="ru-RU" dirty="0"/>
              <a:t> </a:t>
            </a:r>
            <a:r>
              <a:rPr lang="ru-RU" dirty="0" err="1"/>
              <a:t>распрацовак</a:t>
            </a:r>
            <a:r>
              <a:rPr lang="ru-RU" dirty="0"/>
              <a:t> у розных сферах, </a:t>
            </a:r>
            <a:r>
              <a:rPr lang="ru-RU" dirty="0" err="1"/>
              <a:t>прадставіла</a:t>
            </a:r>
            <a:r>
              <a:rPr lang="ru-RU" dirty="0"/>
              <a:t> ў 2010 г. </a:t>
            </a:r>
            <a:r>
              <a:rPr lang="ru-RU" dirty="0" err="1"/>
              <a:t>найноўшы</a:t>
            </a:r>
            <a:r>
              <a:rPr lang="ru-RU" dirty="0"/>
              <a:t> Х-37В,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стаў</a:t>
            </a:r>
            <a:r>
              <a:rPr lang="ru-RU" dirty="0"/>
              <a:t> 1-м у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беспілотным</a:t>
            </a:r>
            <a:r>
              <a:rPr lang="ru-RU" dirty="0"/>
              <a:t> </a:t>
            </a:r>
            <a:r>
              <a:rPr lang="ru-RU" dirty="0" err="1"/>
              <a:t>касмалётам</a:t>
            </a:r>
            <a:r>
              <a:rPr lang="ru-RU" dirty="0"/>
              <a:t>, </a:t>
            </a:r>
            <a:r>
              <a:rPr lang="ru-RU" dirty="0" err="1"/>
              <a:t>арбітальным</a:t>
            </a:r>
            <a:r>
              <a:rPr lang="ru-RU" dirty="0"/>
              <a:t> </a:t>
            </a:r>
            <a:r>
              <a:rPr lang="ru-RU" dirty="0" err="1"/>
              <a:t>самалётам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   </a:t>
            </a:r>
            <a:r>
              <a:rPr lang="ru-RU" dirty="0" err="1"/>
              <a:t>Уласныя</a:t>
            </a:r>
            <a:r>
              <a:rPr lang="ru-RU" dirty="0"/>
              <a:t> </a:t>
            </a:r>
            <a:r>
              <a:rPr lang="ru-RU" dirty="0" err="1"/>
              <a:t>аўтаматычыя</a:t>
            </a:r>
            <a:r>
              <a:rPr lang="ru-RU" dirty="0"/>
              <a:t> </a:t>
            </a:r>
            <a:r>
              <a:rPr lang="ru-RU" dirty="0" err="1"/>
              <a:t>станцыі</a:t>
            </a:r>
            <a:r>
              <a:rPr lang="ru-RU" dirty="0"/>
              <a:t> для </a:t>
            </a:r>
            <a:r>
              <a:rPr lang="ru-RU" dirty="0" err="1"/>
              <a:t>вывучэння</a:t>
            </a:r>
            <a:r>
              <a:rPr lang="ru-RU" dirty="0"/>
              <a:t> Марса і Венеры </a:t>
            </a:r>
            <a:r>
              <a:rPr lang="ru-RU" dirty="0" err="1"/>
              <a:t>праектуюць</a:t>
            </a:r>
            <a:r>
              <a:rPr lang="ru-RU" dirty="0"/>
              <a:t> у ЗША, </a:t>
            </a:r>
            <a:r>
              <a:rPr lang="ru-RU" dirty="0" err="1"/>
              <a:t>Японіі</a:t>
            </a:r>
            <a:r>
              <a:rPr lang="ru-RU" dirty="0"/>
              <a:t>, </a:t>
            </a:r>
            <a:r>
              <a:rPr lang="ru-RU" dirty="0" err="1"/>
              <a:t>Кітаі</a:t>
            </a:r>
            <a:r>
              <a:rPr lang="ru-RU" dirty="0"/>
              <a:t>, </a:t>
            </a:r>
            <a:r>
              <a:rPr lang="ru-RU" dirty="0" err="1"/>
              <a:t>Індыі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у 2013 г. японцы </a:t>
            </a:r>
            <a:r>
              <a:rPr lang="ru-RU" dirty="0" err="1"/>
              <a:t>даставілі</a:t>
            </a:r>
            <a:r>
              <a:rPr lang="ru-RU" dirty="0"/>
              <a:t> на МКС 1-га ў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астранаўта-робата</a:t>
            </a:r>
            <a:r>
              <a:rPr lang="ru-RU" dirty="0"/>
              <a:t> </a:t>
            </a:r>
            <a:r>
              <a:rPr lang="ru-RU" dirty="0" err="1"/>
              <a:t>Кі</a:t>
            </a:r>
            <a:r>
              <a:rPr lang="en-US" dirty="0"/>
              <a:t>b</a:t>
            </a:r>
            <a:r>
              <a:rPr lang="ru-RU" dirty="0"/>
              <a:t>о. У </a:t>
            </a:r>
            <a:r>
              <a:rPr lang="ru-RU" dirty="0" err="1"/>
              <a:t>снежні</a:t>
            </a:r>
            <a:r>
              <a:rPr lang="ru-RU" dirty="0"/>
              <a:t> 2015 г.  японцы </a:t>
            </a:r>
            <a:r>
              <a:rPr lang="ru-RU" dirty="0" err="1"/>
              <a:t>вывелі</a:t>
            </a:r>
            <a:r>
              <a:rPr lang="ru-RU" dirty="0"/>
              <a:t> на </a:t>
            </a:r>
            <a:r>
              <a:rPr lang="ru-RU" dirty="0" err="1"/>
              <a:t>арбіту</a:t>
            </a:r>
            <a:r>
              <a:rPr lang="ru-RU" dirty="0"/>
              <a:t> </a:t>
            </a:r>
            <a:r>
              <a:rPr lang="ru-RU" dirty="0" err="1"/>
              <a:t>вакол</a:t>
            </a:r>
            <a:r>
              <a:rPr lang="ru-RU" dirty="0"/>
              <a:t> Венеры </a:t>
            </a:r>
            <a:r>
              <a:rPr lang="ru-RU" dirty="0" err="1"/>
              <a:t>аўтаматычную</a:t>
            </a:r>
            <a:r>
              <a:rPr lang="ru-RU" dirty="0"/>
              <a:t> межпланетную </a:t>
            </a:r>
            <a:r>
              <a:rPr lang="ru-RU" dirty="0" err="1"/>
              <a:t>станцыю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en-US" dirty="0" err="1"/>
              <a:t>spacikraft</a:t>
            </a:r>
            <a:r>
              <a:rPr lang="en-US" dirty="0"/>
              <a:t> (</a:t>
            </a:r>
            <a:r>
              <a:rPr lang="ru-RU" dirty="0"/>
              <a:t>АМС, </a:t>
            </a:r>
            <a:r>
              <a:rPr lang="ru-RU" dirty="0" err="1"/>
              <a:t>спайскрафт</a:t>
            </a:r>
            <a:r>
              <a:rPr lang="ru-RU" dirty="0"/>
              <a:t>) </a:t>
            </a:r>
            <a:r>
              <a:rPr lang="en-US" dirty="0" err="1"/>
              <a:t>Akatsuki</a:t>
            </a:r>
            <a:r>
              <a:rPr lang="en-US" dirty="0"/>
              <a:t>. </a:t>
            </a:r>
            <a:r>
              <a:rPr lang="ru-RU" dirty="0" err="1"/>
              <a:t>Еўрапейцы</a:t>
            </a:r>
            <a:r>
              <a:rPr lang="ru-RU" dirty="0"/>
              <a:t> ж (</a:t>
            </a:r>
            <a:r>
              <a:rPr lang="en-US" dirty="0"/>
              <a:t>ESA) </a:t>
            </a:r>
            <a:r>
              <a:rPr lang="ru-RU" dirty="0"/>
              <a:t>у 2009 г. </a:t>
            </a:r>
            <a:r>
              <a:rPr lang="ru-RU" dirty="0" err="1"/>
              <a:t>вывелі</a:t>
            </a:r>
            <a:r>
              <a:rPr lang="ru-RU" dirty="0"/>
              <a:t> на </a:t>
            </a:r>
            <a:r>
              <a:rPr lang="ru-RU" dirty="0" err="1"/>
              <a:t>арбіту</a:t>
            </a:r>
            <a:r>
              <a:rPr lang="ru-RU" dirty="0"/>
              <a:t> </a:t>
            </a:r>
            <a:r>
              <a:rPr lang="ru-RU" dirty="0" err="1"/>
              <a:t>найбуйнейшы</a:t>
            </a:r>
            <a:r>
              <a:rPr lang="ru-RU" dirty="0"/>
              <a:t> </a:t>
            </a:r>
            <a:r>
              <a:rPr lang="ru-RU" dirty="0" err="1"/>
              <a:t>спадарожнік-спадарожнік</a:t>
            </a:r>
            <a:r>
              <a:rPr lang="ru-RU" dirty="0"/>
              <a:t> </a:t>
            </a:r>
            <a:r>
              <a:rPr lang="en-US" dirty="0"/>
              <a:t>Hershel, </a:t>
            </a:r>
            <a:r>
              <a:rPr lang="ru-RU" dirty="0" err="1"/>
              <a:t>памеры</a:t>
            </a:r>
            <a:r>
              <a:rPr lang="ru-RU" dirty="0"/>
              <a:t> </a:t>
            </a:r>
            <a:r>
              <a:rPr lang="ru-RU" dirty="0" err="1"/>
              <a:t>якога</a:t>
            </a:r>
            <a:r>
              <a:rPr lang="ru-RU" dirty="0"/>
              <a:t> і </a:t>
            </a:r>
            <a:r>
              <a:rPr lang="ru-RU" dirty="0" err="1"/>
              <a:t>магчымасці</a:t>
            </a:r>
            <a:r>
              <a:rPr lang="ru-RU" dirty="0"/>
              <a:t> </a:t>
            </a:r>
            <a:r>
              <a:rPr lang="ru-RU" dirty="0" err="1"/>
              <a:t>перавышаюць</a:t>
            </a:r>
            <a:r>
              <a:rPr lang="ru-RU" dirty="0"/>
              <a:t> </a:t>
            </a:r>
            <a:r>
              <a:rPr lang="en-US" dirty="0" smtClean="0"/>
              <a:t>Hubble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67744" y="3755084"/>
            <a:ext cx="70183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Вялікім</a:t>
            </a:r>
            <a:r>
              <a:rPr lang="ru-RU" sz="1400" dirty="0"/>
              <a:t> </a:t>
            </a:r>
            <a:r>
              <a:rPr lang="ru-RU" sz="1400" dirty="0" err="1"/>
              <a:t>дасягненнем</a:t>
            </a:r>
            <a:r>
              <a:rPr lang="ru-RU" sz="1400" dirty="0"/>
              <a:t> </a:t>
            </a:r>
            <a:r>
              <a:rPr lang="ru-RU" sz="1400" dirty="0" err="1"/>
              <a:t>гэтага</a:t>
            </a:r>
            <a:r>
              <a:rPr lang="ru-RU" sz="1400" dirty="0"/>
              <a:t> </a:t>
            </a:r>
            <a:r>
              <a:rPr lang="ru-RU" sz="1400" dirty="0" err="1"/>
              <a:t>праекту</a:t>
            </a:r>
            <a:r>
              <a:rPr lang="ru-RU" sz="1400" dirty="0"/>
              <a:t> стала </a:t>
            </a:r>
            <a:r>
              <a:rPr lang="ru-RU" sz="1400" dirty="0" err="1"/>
              <a:t>магчымасць</a:t>
            </a:r>
            <a:r>
              <a:rPr lang="ru-RU" sz="1400" dirty="0"/>
              <a:t> </a:t>
            </a:r>
            <a:r>
              <a:rPr lang="ru-RU" sz="1400" dirty="0" err="1"/>
              <a:t>вывучаць</a:t>
            </a:r>
            <a:r>
              <a:rPr lang="ru-RU" sz="1400" dirty="0"/>
              <a:t> </a:t>
            </a:r>
            <a:r>
              <a:rPr lang="ru-RU" sz="1400" dirty="0" err="1"/>
              <a:t>хімічны</a:t>
            </a:r>
            <a:r>
              <a:rPr lang="ru-RU" sz="1400" dirty="0"/>
              <a:t> склад </a:t>
            </a:r>
            <a:r>
              <a:rPr lang="ru-RU" sz="1400" dirty="0" err="1"/>
              <a:t>касмічных</a:t>
            </a:r>
            <a:r>
              <a:rPr lang="ru-RU" sz="1400" dirty="0"/>
              <a:t> </a:t>
            </a:r>
            <a:r>
              <a:rPr lang="ru-RU" sz="1400" dirty="0" err="1"/>
              <a:t>аб’ектаў</a:t>
            </a:r>
            <a:r>
              <a:rPr lang="ru-RU" sz="1400" dirty="0"/>
              <a:t> (</a:t>
            </a:r>
            <a:r>
              <a:rPr lang="ru-RU" sz="1400" dirty="0" err="1"/>
              <a:t>мяркуецца</a:t>
            </a:r>
            <a:r>
              <a:rPr lang="ru-RU" sz="1400" dirty="0"/>
              <a:t>, </a:t>
            </a:r>
            <a:r>
              <a:rPr lang="ru-RU" sz="1400" dirty="0" err="1"/>
              <a:t>што</a:t>
            </a:r>
            <a:r>
              <a:rPr lang="ru-RU" sz="1400" dirty="0"/>
              <a:t> </a:t>
            </a:r>
            <a:r>
              <a:rPr lang="ru-RU" sz="1400" dirty="0" err="1"/>
              <a:t>падчас</a:t>
            </a:r>
            <a:r>
              <a:rPr lang="ru-RU" sz="1400" dirty="0"/>
              <a:t> </a:t>
            </a:r>
            <a:r>
              <a:rPr lang="ru-RU" sz="1400" dirty="0" err="1"/>
              <a:t>Вялікага</a:t>
            </a:r>
            <a:r>
              <a:rPr lang="ru-RU" sz="1400" dirty="0"/>
              <a:t> </a:t>
            </a:r>
            <a:r>
              <a:rPr lang="ru-RU" sz="1400" dirty="0" err="1"/>
              <a:t>выбуху</a:t>
            </a:r>
            <a:r>
              <a:rPr lang="ru-RU" sz="1400" dirty="0"/>
              <a:t> </a:t>
            </a:r>
            <a:r>
              <a:rPr lang="ru-RU" sz="1400" dirty="0" err="1"/>
              <a:t>з’явіліся</a:t>
            </a:r>
            <a:r>
              <a:rPr lang="ru-RU" sz="1400" dirty="0"/>
              <a:t> </a:t>
            </a:r>
            <a:r>
              <a:rPr lang="ru-RU" sz="1400" dirty="0" err="1"/>
              <a:t>толькі</a:t>
            </a:r>
            <a:r>
              <a:rPr lang="ru-RU" sz="1400" dirty="0"/>
              <a:t> </a:t>
            </a:r>
            <a:r>
              <a:rPr lang="ru-RU" sz="1400" dirty="0" err="1"/>
              <a:t>вадарод</a:t>
            </a:r>
            <a:r>
              <a:rPr lang="ru-RU" sz="1400" dirty="0"/>
              <a:t>, </a:t>
            </a:r>
            <a:r>
              <a:rPr lang="ru-RU" sz="1400" dirty="0" err="1"/>
              <a:t>гелій</a:t>
            </a:r>
            <a:r>
              <a:rPr lang="ru-RU" sz="1400" dirty="0"/>
              <a:t>, </a:t>
            </a:r>
            <a:r>
              <a:rPr lang="ru-RU" sz="1400" dirty="0" err="1"/>
              <a:t>ліцій</a:t>
            </a:r>
            <a:r>
              <a:rPr lang="ru-RU" sz="1400" dirty="0"/>
              <a:t>, а </a:t>
            </a:r>
            <a:r>
              <a:rPr lang="ru-RU" sz="1400" dirty="0" err="1"/>
              <a:t>інш</a:t>
            </a:r>
            <a:r>
              <a:rPr lang="ru-RU" sz="1400" dirty="0"/>
              <a:t>. элементы </a:t>
            </a:r>
            <a:r>
              <a:rPr lang="ru-RU" sz="1400" dirty="0" err="1"/>
              <a:t>выніклі</a:t>
            </a:r>
            <a:r>
              <a:rPr lang="ru-RU" sz="1400" dirty="0"/>
              <a:t> </a:t>
            </a:r>
            <a:r>
              <a:rPr lang="ru-RU" sz="1400" dirty="0" err="1"/>
              <a:t>пазней</a:t>
            </a:r>
            <a:r>
              <a:rPr lang="ru-RU" sz="1400" dirty="0"/>
              <a:t>). ЕС і </a:t>
            </a:r>
            <a:r>
              <a:rPr lang="ru-RU" sz="1400" dirty="0" err="1"/>
              <a:t>Японіяй</a:t>
            </a:r>
            <a:r>
              <a:rPr lang="ru-RU" sz="1400" dirty="0"/>
              <a:t> </a:t>
            </a:r>
            <a:r>
              <a:rPr lang="ru-RU" sz="1400" dirty="0" err="1"/>
              <a:t>вядзецца</a:t>
            </a:r>
            <a:r>
              <a:rPr lang="ru-RU" sz="1400" dirty="0"/>
              <a:t> на </a:t>
            </a:r>
            <a:r>
              <a:rPr lang="ru-RU" sz="1400" dirty="0" err="1"/>
              <a:t>сёння</a:t>
            </a:r>
            <a:r>
              <a:rPr lang="ru-RU" sz="1400" dirty="0"/>
              <a:t> </a:t>
            </a:r>
            <a:r>
              <a:rPr lang="ru-RU" sz="1400" dirty="0" err="1"/>
              <a:t>распрацоўка</a:t>
            </a:r>
            <a:r>
              <a:rPr lang="ru-RU" sz="1400" dirty="0"/>
              <a:t> </a:t>
            </a:r>
            <a:r>
              <a:rPr lang="ru-RU" sz="1400" dirty="0" err="1"/>
              <a:t>касмічнай</a:t>
            </a:r>
            <a:r>
              <a:rPr lang="ru-RU" sz="1400" dirty="0"/>
              <a:t> </a:t>
            </a:r>
            <a:r>
              <a:rPr lang="ru-RU" sz="1400" dirty="0" err="1"/>
              <a:t>місіі</a:t>
            </a:r>
            <a:r>
              <a:rPr lang="ru-RU" sz="1400" dirty="0"/>
              <a:t> для </a:t>
            </a:r>
            <a:r>
              <a:rPr lang="ru-RU" sz="1400" dirty="0" err="1"/>
              <a:t>даследавання</a:t>
            </a:r>
            <a:r>
              <a:rPr lang="ru-RU" sz="1400" dirty="0"/>
              <a:t> </a:t>
            </a:r>
            <a:r>
              <a:rPr lang="ru-RU" sz="1400" dirty="0" err="1"/>
              <a:t>Меркурыя</a:t>
            </a:r>
            <a:r>
              <a:rPr lang="ru-RU" sz="1400" dirty="0"/>
              <a:t> — </a:t>
            </a:r>
            <a:r>
              <a:rPr lang="ru-RU" sz="1400" dirty="0" err="1"/>
              <a:t>праект</a:t>
            </a:r>
            <a:r>
              <a:rPr lang="ru-RU" sz="1400" dirty="0"/>
              <a:t> </a:t>
            </a:r>
            <a:r>
              <a:rPr lang="en-US" sz="1400" dirty="0" err="1"/>
              <a:t>BepiCol</a:t>
            </a:r>
            <a:r>
              <a:rPr lang="ru-RU" sz="1400" dirty="0"/>
              <a:t>о</a:t>
            </a:r>
            <a:r>
              <a:rPr lang="en-US" sz="1400" dirty="0" err="1"/>
              <a:t>mbo</a:t>
            </a:r>
            <a:r>
              <a:rPr lang="en-US" sz="1400" dirty="0"/>
              <a:t>. </a:t>
            </a:r>
            <a:r>
              <a:rPr lang="ru-RU" sz="1400" dirty="0" err="1"/>
              <a:t>Між</a:t>
            </a:r>
            <a:r>
              <a:rPr lang="ru-RU" sz="1400" dirty="0"/>
              <a:t> </a:t>
            </a:r>
            <a:r>
              <a:rPr lang="ru-RU" sz="1400" dirty="0" err="1"/>
              <a:t>тым</a:t>
            </a:r>
            <a:r>
              <a:rPr lang="ru-RU" sz="1400" dirty="0"/>
              <a:t>, </a:t>
            </a:r>
            <a:r>
              <a:rPr lang="ru-RU" sz="1400" dirty="0" err="1"/>
              <a:t>нечаканы</a:t>
            </a:r>
            <a:r>
              <a:rPr lang="ru-RU" sz="1400" dirty="0"/>
              <a:t> </a:t>
            </a:r>
            <a:r>
              <a:rPr lang="ru-RU" sz="1400" dirty="0" err="1"/>
              <a:t>прарыў</a:t>
            </a:r>
            <a:r>
              <a:rPr lang="ru-RU" sz="1400" dirty="0"/>
              <a:t> </a:t>
            </a:r>
            <a:r>
              <a:rPr lang="ru-RU" sz="1400" dirty="0" err="1"/>
              <a:t>ажыццявілі</a:t>
            </a:r>
            <a:r>
              <a:rPr lang="ru-RU" sz="1400" dirty="0"/>
              <a:t> </a:t>
            </a:r>
            <a:r>
              <a:rPr lang="ru-RU" sz="1400" dirty="0" err="1"/>
              <a:t>індыйцы</a:t>
            </a:r>
            <a:r>
              <a:rPr lang="ru-RU" sz="1400" dirty="0"/>
              <a:t>, </a:t>
            </a:r>
            <a:r>
              <a:rPr lang="ru-RU" sz="1400" dirty="0" err="1"/>
              <a:t>якія</a:t>
            </a:r>
            <a:r>
              <a:rPr lang="ru-RU" sz="1400" dirty="0"/>
              <a:t> ў </a:t>
            </a:r>
            <a:r>
              <a:rPr lang="ru-RU" sz="1400" dirty="0" err="1"/>
              <a:t>лістападзе</a:t>
            </a:r>
            <a:r>
              <a:rPr lang="ru-RU" sz="1400" dirty="0"/>
              <a:t> 2013 г. </a:t>
            </a:r>
            <a:r>
              <a:rPr lang="ru-RU" sz="1400" dirty="0" err="1"/>
              <a:t>запусцілі</a:t>
            </a:r>
            <a:r>
              <a:rPr lang="ru-RU" sz="1400" dirty="0"/>
              <a:t> сваю </a:t>
            </a:r>
            <a:r>
              <a:rPr lang="ru-RU" sz="1400" dirty="0" err="1"/>
              <a:t>аўтаматычную</a:t>
            </a:r>
            <a:r>
              <a:rPr lang="ru-RU" sz="1400" dirty="0"/>
              <a:t> </a:t>
            </a:r>
            <a:r>
              <a:rPr lang="ru-RU" sz="1400" dirty="0" err="1"/>
              <a:t>даследчую</a:t>
            </a:r>
            <a:r>
              <a:rPr lang="ru-RU" sz="1400" dirty="0"/>
              <a:t> </a:t>
            </a:r>
            <a:r>
              <a:rPr lang="ru-RU" sz="1400" dirty="0" err="1"/>
              <a:t>станцыю</a:t>
            </a:r>
            <a:r>
              <a:rPr lang="ru-RU" sz="1400" dirty="0"/>
              <a:t> </a:t>
            </a:r>
            <a:r>
              <a:rPr lang="en-US" sz="1400" b="1" dirty="0" err="1"/>
              <a:t>Mangalyaan</a:t>
            </a:r>
            <a:r>
              <a:rPr lang="en-US" sz="1400" dirty="0"/>
              <a:t>, </a:t>
            </a:r>
            <a:r>
              <a:rPr lang="ru-RU" sz="1400" dirty="0" err="1"/>
              <a:t>што</a:t>
            </a:r>
            <a:r>
              <a:rPr lang="ru-RU" sz="1400" dirty="0"/>
              <a:t> ў </a:t>
            </a:r>
            <a:r>
              <a:rPr lang="ru-RU" sz="1400" dirty="0" err="1"/>
              <a:t>верасні</a:t>
            </a:r>
            <a:r>
              <a:rPr lang="ru-RU" sz="1400" dirty="0"/>
              <a:t> 2014 г. </a:t>
            </a:r>
            <a:r>
              <a:rPr lang="ru-RU" sz="1400" dirty="0" err="1"/>
              <a:t>дасягнула</a:t>
            </a:r>
            <a:r>
              <a:rPr lang="ru-RU" sz="1400" dirty="0"/>
              <a:t> </a:t>
            </a:r>
            <a:r>
              <a:rPr lang="ru-RU" sz="1400" dirty="0" err="1"/>
              <a:t>сваёй</a:t>
            </a:r>
            <a:r>
              <a:rPr lang="ru-RU" sz="1400" dirty="0"/>
              <a:t> </a:t>
            </a:r>
            <a:r>
              <a:rPr lang="ru-RU" sz="1400" dirty="0" err="1"/>
              <a:t>арбіты</a:t>
            </a:r>
            <a:r>
              <a:rPr lang="ru-RU" sz="1400" dirty="0"/>
              <a:t> </a:t>
            </a:r>
            <a:r>
              <a:rPr lang="ru-RU" sz="1400" dirty="0" err="1"/>
              <a:t>вакол</a:t>
            </a:r>
            <a:r>
              <a:rPr lang="ru-RU" sz="1400" dirty="0"/>
              <a:t> Марса. У </a:t>
            </a:r>
            <a:r>
              <a:rPr lang="ru-RU" sz="1400" dirty="0" err="1"/>
              <a:t>выніку</a:t>
            </a:r>
            <a:r>
              <a:rPr lang="ru-RU" sz="1400" dirty="0"/>
              <a:t> была </a:t>
            </a:r>
            <a:r>
              <a:rPr lang="ru-RU" sz="1400" dirty="0" err="1"/>
              <a:t>сабрана</a:t>
            </a:r>
            <a:r>
              <a:rPr lang="ru-RU" sz="1400" dirty="0"/>
              <a:t> </a:t>
            </a:r>
            <a:r>
              <a:rPr lang="ru-RU" sz="1400" dirty="0" err="1"/>
              <a:t>надзвычай</a:t>
            </a:r>
            <a:r>
              <a:rPr lang="ru-RU" sz="1400" dirty="0"/>
              <a:t> </a:t>
            </a:r>
            <a:r>
              <a:rPr lang="ru-RU" sz="1400" dirty="0" err="1"/>
              <a:t>каштоўная</a:t>
            </a:r>
            <a:r>
              <a:rPr lang="ru-RU" sz="1400" dirty="0"/>
              <a:t> </a:t>
            </a:r>
            <a:r>
              <a:rPr lang="ru-RU" sz="1400" dirty="0" err="1"/>
              <a:t>інфармацыя</a:t>
            </a:r>
            <a:r>
              <a:rPr lang="ru-RU" sz="1400" dirty="0"/>
              <a:t> </a:t>
            </a:r>
            <a:r>
              <a:rPr lang="ru-RU" sz="1400" dirty="0" err="1"/>
              <a:t>аб</a:t>
            </a:r>
            <a:r>
              <a:rPr lang="ru-RU" sz="1400" dirty="0"/>
              <a:t> </a:t>
            </a:r>
            <a:r>
              <a:rPr lang="ru-RU" sz="1400" dirty="0" err="1"/>
              <a:t>гэтай</a:t>
            </a:r>
            <a:r>
              <a:rPr lang="ru-RU" sz="1400" dirty="0"/>
              <a:t> </a:t>
            </a:r>
            <a:r>
              <a:rPr lang="ru-RU" sz="1400" dirty="0" err="1"/>
              <a:t>планеце</a:t>
            </a:r>
            <a:r>
              <a:rPr lang="ru-RU" sz="1400" dirty="0"/>
              <a:t>, а </a:t>
            </a:r>
            <a:r>
              <a:rPr lang="ru-RU" sz="1400" dirty="0" err="1"/>
              <a:t>ўжо</a:t>
            </a:r>
            <a:r>
              <a:rPr lang="ru-RU" sz="1400" dirty="0"/>
              <a:t> ў </a:t>
            </a:r>
            <a:r>
              <a:rPr lang="ru-RU" sz="1400" dirty="0" err="1"/>
              <a:t>верасні</a:t>
            </a:r>
            <a:r>
              <a:rPr lang="ru-RU" sz="1400" dirty="0"/>
              <a:t> 2015 г. </a:t>
            </a:r>
            <a:r>
              <a:rPr lang="ru-RU" sz="1400" dirty="0" err="1"/>
              <a:t>індыйцы</a:t>
            </a:r>
            <a:r>
              <a:rPr lang="ru-RU" sz="1400" dirty="0"/>
              <a:t> </a:t>
            </a:r>
            <a:r>
              <a:rPr lang="ru-RU" sz="1400" dirty="0" err="1"/>
              <a:t>выпусцілі</a:t>
            </a:r>
            <a:r>
              <a:rPr lang="ru-RU" sz="1400" dirty="0"/>
              <a:t> атлас Марса. </a:t>
            </a:r>
            <a:r>
              <a:rPr lang="ru-RU" sz="1400" dirty="0" err="1"/>
              <a:t>Індыйскае</a:t>
            </a:r>
            <a:r>
              <a:rPr lang="ru-RU" sz="1400" dirty="0"/>
              <a:t> </a:t>
            </a:r>
            <a:r>
              <a:rPr lang="ru-RU" sz="1400" dirty="0" err="1"/>
              <a:t>касмічнае</a:t>
            </a:r>
            <a:r>
              <a:rPr lang="ru-RU" sz="1400" dirty="0"/>
              <a:t> </a:t>
            </a:r>
            <a:r>
              <a:rPr lang="ru-RU" sz="1400" dirty="0" err="1"/>
              <a:t>агенства</a:t>
            </a:r>
            <a:r>
              <a:rPr lang="ru-RU" sz="1400" dirty="0"/>
              <a:t> (</a:t>
            </a:r>
            <a:r>
              <a:rPr lang="en-US" sz="1400" dirty="0"/>
              <a:t>ISRO) </a:t>
            </a:r>
            <a:r>
              <a:rPr lang="ru-RU" sz="1400" dirty="0"/>
              <a:t>на чале з </a:t>
            </a:r>
            <a:r>
              <a:rPr lang="ru-RU" sz="1400" dirty="0" err="1"/>
              <a:t>фізікам</a:t>
            </a:r>
            <a:r>
              <a:rPr lang="ru-RU" sz="1400" dirty="0"/>
              <a:t> </a:t>
            </a:r>
            <a:r>
              <a:rPr lang="ru-RU" sz="1400" dirty="0" err="1"/>
              <a:t>Алуру</a:t>
            </a:r>
            <a:r>
              <a:rPr lang="ru-RU" sz="1400" dirty="0"/>
              <a:t> </a:t>
            </a:r>
            <a:r>
              <a:rPr lang="ru-RU" sz="1400" dirty="0" err="1"/>
              <a:t>Сілін</a:t>
            </a:r>
            <a:r>
              <a:rPr lang="ru-RU" sz="1400" dirty="0"/>
              <a:t> </a:t>
            </a:r>
            <a:r>
              <a:rPr lang="ru-RU" sz="1400" dirty="0" err="1"/>
              <a:t>Кіларам</a:t>
            </a:r>
            <a:r>
              <a:rPr lang="ru-RU" sz="1400" dirty="0"/>
              <a:t> (</a:t>
            </a:r>
            <a:r>
              <a:rPr lang="en-US" sz="1400" dirty="0" err="1"/>
              <a:t>Aluru</a:t>
            </a:r>
            <a:r>
              <a:rPr lang="en-US" sz="1400" dirty="0"/>
              <a:t> </a:t>
            </a:r>
            <a:r>
              <a:rPr lang="en-US" sz="1400" dirty="0" err="1"/>
              <a:t>Seelin</a:t>
            </a:r>
            <a:r>
              <a:rPr lang="en-US" sz="1400" dirty="0"/>
              <a:t> </a:t>
            </a:r>
            <a:r>
              <a:rPr lang="en-US" sz="1400" dirty="0" err="1"/>
              <a:t>Kiran</a:t>
            </a:r>
            <a:r>
              <a:rPr lang="en-US" sz="1400" dirty="0"/>
              <a:t> Kumar, </a:t>
            </a:r>
            <a:r>
              <a:rPr lang="ru-RU" sz="1400" dirty="0"/>
              <a:t>нар. у 1952 г.) </a:t>
            </a:r>
            <a:r>
              <a:rPr lang="ru-RU" sz="1400" dirty="0" err="1"/>
              <a:t>пачало</a:t>
            </a:r>
            <a:r>
              <a:rPr lang="ru-RU" sz="1400" dirty="0"/>
              <a:t> </a:t>
            </a:r>
            <a:r>
              <a:rPr lang="ru-RU" sz="1400" dirty="0" err="1"/>
              <a:t>распрацоўку</a:t>
            </a:r>
            <a:r>
              <a:rPr lang="ru-RU" sz="1400" dirty="0"/>
              <a:t> </a:t>
            </a:r>
            <a:r>
              <a:rPr lang="ru-RU" sz="1400" dirty="0" err="1"/>
              <a:t>шматразовых</a:t>
            </a:r>
            <a:r>
              <a:rPr lang="ru-RU" sz="1400" dirty="0"/>
              <a:t> </a:t>
            </a:r>
            <a:r>
              <a:rPr lang="ru-RU" sz="1400" dirty="0" err="1"/>
              <a:t>спайскрафтаў</a:t>
            </a:r>
            <a:r>
              <a:rPr lang="ru-RU" sz="1400" dirty="0"/>
              <a:t> </a:t>
            </a:r>
            <a:r>
              <a:rPr lang="en-US" sz="1400" dirty="0"/>
              <a:t>Avatar (</a:t>
            </a:r>
            <a:r>
              <a:rPr lang="ru-RU" sz="1400" dirty="0" err="1"/>
              <a:t>напэўна</a:t>
            </a:r>
            <a:r>
              <a:rPr lang="ru-RU" sz="1400" dirty="0"/>
              <a:t>, 1-мі ў </a:t>
            </a:r>
            <a:r>
              <a:rPr lang="ru-RU" sz="1400" dirty="0" err="1"/>
              <a:t>свеце</a:t>
            </a:r>
            <a:r>
              <a:rPr lang="ru-RU" sz="1400" dirty="0"/>
              <a:t>), а </a:t>
            </a:r>
            <a:r>
              <a:rPr lang="ru-RU" sz="1400" dirty="0" err="1"/>
              <a:t>таксама</a:t>
            </a:r>
            <a:r>
              <a:rPr lang="ru-RU" sz="1400" dirty="0"/>
              <a:t> </a:t>
            </a:r>
            <a:r>
              <a:rPr lang="ru-RU" sz="1400" dirty="0" err="1"/>
              <a:t>ўласных</a:t>
            </a:r>
            <a:r>
              <a:rPr lang="ru-RU" sz="1400" dirty="0"/>
              <a:t> </a:t>
            </a:r>
            <a:r>
              <a:rPr lang="ru-RU" sz="1400" dirty="0" err="1"/>
              <a:t>шматразовых</a:t>
            </a:r>
            <a:r>
              <a:rPr lang="ru-RU" sz="1400" dirty="0"/>
              <a:t> </a:t>
            </a:r>
            <a:r>
              <a:rPr lang="ru-RU" sz="1400" dirty="0" err="1"/>
              <a:t>касмічных</a:t>
            </a:r>
            <a:r>
              <a:rPr lang="ru-RU" sz="1400" dirty="0"/>
              <a:t> ракет </a:t>
            </a:r>
            <a:r>
              <a:rPr lang="en-US" sz="1400" dirty="0"/>
              <a:t>RLV-TD, 1-</a:t>
            </a:r>
            <a:r>
              <a:rPr lang="ru-RU" sz="1400" dirty="0"/>
              <a:t>я </a:t>
            </a:r>
            <a:r>
              <a:rPr lang="ru-RU" sz="1400" dirty="0" err="1"/>
              <a:t>выпрабаванні</a:t>
            </a:r>
            <a:r>
              <a:rPr lang="ru-RU" sz="1400" dirty="0"/>
              <a:t> </a:t>
            </a:r>
            <a:r>
              <a:rPr lang="ru-RU" sz="1400" dirty="0" err="1"/>
              <a:t>якой</a:t>
            </a:r>
            <a:r>
              <a:rPr lang="ru-RU" sz="1400" dirty="0"/>
              <a:t> </a:t>
            </a:r>
            <a:r>
              <a:rPr lang="ru-RU" sz="1400" dirty="0" err="1"/>
              <a:t>прайшлі</a:t>
            </a:r>
            <a:r>
              <a:rPr lang="ru-RU" sz="1400" dirty="0"/>
              <a:t> ў </a:t>
            </a:r>
            <a:r>
              <a:rPr lang="ru-RU" sz="1400" dirty="0" err="1"/>
              <a:t>маі</a:t>
            </a:r>
            <a:r>
              <a:rPr lang="ru-RU" sz="1400" dirty="0"/>
              <a:t> 2016 г. </a:t>
            </a:r>
            <a:r>
              <a:rPr lang="ru-RU" sz="1400" dirty="0" err="1"/>
              <a:t>Амбіцыйны</a:t>
            </a:r>
            <a:r>
              <a:rPr lang="ru-RU" sz="1400" dirty="0"/>
              <a:t> план </a:t>
            </a:r>
            <a:r>
              <a:rPr lang="en-US" sz="1400" dirty="0" err="1"/>
              <a:t>Avrora</a:t>
            </a:r>
            <a:r>
              <a:rPr lang="en-US" sz="1400" dirty="0"/>
              <a:t> </a:t>
            </a:r>
            <a:r>
              <a:rPr lang="ru-RU" sz="1400" dirty="0"/>
              <a:t>мае </a:t>
            </a:r>
            <a:r>
              <a:rPr lang="en-US" sz="1400" dirty="0"/>
              <a:t>ESA, </a:t>
            </a:r>
            <a:r>
              <a:rPr lang="ru-RU" sz="1400" dirty="0" err="1"/>
              <a:t>што</a:t>
            </a:r>
            <a:r>
              <a:rPr lang="ru-RU" sz="1400" dirty="0"/>
              <a:t> </a:t>
            </a:r>
            <a:r>
              <a:rPr lang="ru-RU" sz="1400" dirty="0" err="1"/>
              <a:t>прадугледжвае</a:t>
            </a:r>
            <a:r>
              <a:rPr lang="ru-RU" sz="1400" dirty="0"/>
              <a:t> </a:t>
            </a:r>
            <a:r>
              <a:rPr lang="ru-RU" sz="1400" dirty="0" err="1"/>
              <a:t>дастаўку</a:t>
            </a:r>
            <a:r>
              <a:rPr lang="ru-RU" sz="1400" dirty="0"/>
              <a:t> да 2033 г. на Марс 1-га </a:t>
            </a:r>
            <a:r>
              <a:rPr lang="ru-RU" sz="1400" dirty="0" err="1"/>
              <a:t>астранаўта</a:t>
            </a:r>
            <a:r>
              <a:rPr lang="ru-RU" sz="1400" dirty="0"/>
              <a:t>. Не </a:t>
            </a:r>
            <a:r>
              <a:rPr lang="ru-RU" sz="1400" dirty="0" err="1"/>
              <a:t>менш</a:t>
            </a:r>
            <a:r>
              <a:rPr lang="ru-RU" sz="1400" dirty="0"/>
              <a:t> </a:t>
            </a:r>
            <a:r>
              <a:rPr lang="ru-RU" sz="1400" dirty="0" err="1"/>
              <a:t>амбіцыйныя</a:t>
            </a:r>
            <a:r>
              <a:rPr lang="ru-RU" sz="1400" dirty="0"/>
              <a:t> Праект-921 </a:t>
            </a:r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en-US" sz="1400" dirty="0" err="1"/>
              <a:t>Shenzhou</a:t>
            </a:r>
            <a:r>
              <a:rPr lang="en-US" sz="1400" dirty="0"/>
              <a:t> </a:t>
            </a:r>
            <a:r>
              <a:rPr lang="ru-RU" sz="1400" dirty="0"/>
              <a:t>мае </a:t>
            </a:r>
            <a:r>
              <a:rPr lang="ru-RU" sz="1400" dirty="0" err="1"/>
              <a:t>Кітай</a:t>
            </a:r>
            <a:r>
              <a:rPr lang="ru-RU" sz="1400" dirty="0"/>
              <a:t>. У 2016 г. </a:t>
            </a:r>
            <a:r>
              <a:rPr lang="ru-RU" sz="1400" dirty="0" err="1"/>
              <a:t>кітайцы</a:t>
            </a:r>
            <a:r>
              <a:rPr lang="ru-RU" sz="1400" dirty="0"/>
              <a:t> </a:t>
            </a:r>
            <a:r>
              <a:rPr lang="ru-RU" sz="1400" dirty="0" err="1"/>
              <a:t>вывелі</a:t>
            </a:r>
            <a:r>
              <a:rPr lang="ru-RU" sz="1400" dirty="0"/>
              <a:t> на </a:t>
            </a:r>
            <a:r>
              <a:rPr lang="ru-RU" sz="1400" dirty="0" err="1"/>
              <a:t>абіту</a:t>
            </a:r>
            <a:r>
              <a:rPr lang="ru-RU" sz="1400" dirty="0"/>
              <a:t> </a:t>
            </a:r>
            <a:r>
              <a:rPr lang="ru-RU" sz="1400" dirty="0" err="1"/>
              <a:t>ўласную</a:t>
            </a:r>
            <a:r>
              <a:rPr lang="ru-RU" sz="1400" dirty="0"/>
              <a:t> </a:t>
            </a:r>
            <a:r>
              <a:rPr lang="ru-RU" sz="1400" dirty="0" err="1"/>
              <a:t>шматфункцыянальную</a:t>
            </a:r>
            <a:r>
              <a:rPr lang="ru-RU" sz="1400" dirty="0"/>
              <a:t> </a:t>
            </a:r>
            <a:r>
              <a:rPr lang="ru-RU" sz="1400" dirty="0" err="1"/>
              <a:t>касмічную</a:t>
            </a:r>
            <a:r>
              <a:rPr lang="ru-RU" sz="1400" dirty="0"/>
              <a:t> </a:t>
            </a:r>
            <a:r>
              <a:rPr lang="ru-RU" sz="1400" dirty="0" err="1"/>
              <a:t>станцыю</a:t>
            </a:r>
            <a:r>
              <a:rPr lang="ru-RU" sz="1400" dirty="0"/>
              <a:t> </a:t>
            </a:r>
            <a:r>
              <a:rPr lang="en-US" sz="1400" b="1" dirty="0"/>
              <a:t>Tiangong-2.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82621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9146"/>
            <a:ext cx="3275856" cy="2463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732" y="4441648"/>
            <a:ext cx="4579268" cy="2508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Забеспячаюць</a:t>
            </a:r>
            <a:r>
              <a:rPr lang="ru-RU" dirty="0"/>
              <a:t> </a:t>
            </a:r>
            <a:r>
              <a:rPr lang="ru-RU" dirty="0" err="1"/>
              <a:t>гэтую</a:t>
            </a:r>
            <a:r>
              <a:rPr lang="ru-RU" dirty="0"/>
              <a:t> </a:t>
            </a:r>
            <a:r>
              <a:rPr lang="ru-RU" dirty="0" err="1"/>
              <a:t>станцыю</a:t>
            </a:r>
            <a:r>
              <a:rPr lang="ru-RU" dirty="0"/>
              <a:t> </a:t>
            </a:r>
            <a:r>
              <a:rPr lang="ru-RU" dirty="0" err="1"/>
              <a:t>ўласны</a:t>
            </a:r>
            <a:r>
              <a:rPr lang="ru-RU" dirty="0"/>
              <a:t> </a:t>
            </a:r>
            <a:r>
              <a:rPr lang="ru-RU" dirty="0" err="1"/>
              <a:t>грузавыя</a:t>
            </a:r>
            <a:r>
              <a:rPr lang="ru-RU" dirty="0"/>
              <a:t> </a:t>
            </a:r>
            <a:r>
              <a:rPr lang="ru-RU" dirty="0" err="1"/>
              <a:t>кітайскія</a:t>
            </a:r>
            <a:r>
              <a:rPr lang="ru-RU" dirty="0"/>
              <a:t> </a:t>
            </a:r>
            <a:r>
              <a:rPr lang="ru-RU" dirty="0" err="1"/>
              <a:t>касмічныя</a:t>
            </a:r>
            <a:r>
              <a:rPr lang="ru-RU" dirty="0"/>
              <a:t> </a:t>
            </a:r>
            <a:r>
              <a:rPr lang="ru-RU" dirty="0" err="1"/>
              <a:t>караблі</a:t>
            </a:r>
            <a:r>
              <a:rPr lang="ru-RU" dirty="0"/>
              <a:t> </a:t>
            </a:r>
            <a:r>
              <a:rPr lang="en-US" dirty="0"/>
              <a:t>Tianzhou-1. </a:t>
            </a:r>
            <a:r>
              <a:rPr lang="ru-RU" dirty="0"/>
              <a:t>Свае ж </a:t>
            </a:r>
            <a:r>
              <a:rPr lang="ru-RU" dirty="0" err="1"/>
              <a:t>пілатуемыя</a:t>
            </a:r>
            <a:r>
              <a:rPr lang="ru-RU" dirty="0"/>
              <a:t> </a:t>
            </a:r>
            <a:r>
              <a:rPr lang="ru-RU" dirty="0" err="1"/>
              <a:t>караблі</a:t>
            </a:r>
            <a:r>
              <a:rPr lang="ru-RU" dirty="0"/>
              <a:t> </a:t>
            </a:r>
            <a:r>
              <a:rPr lang="en-US" dirty="0"/>
              <a:t>Shenzhou-5 </a:t>
            </a:r>
            <a:r>
              <a:rPr lang="ru-RU" dirty="0" err="1"/>
              <a:t>Кітай</a:t>
            </a:r>
            <a:r>
              <a:rPr lang="ru-RU" dirty="0"/>
              <a:t> мае з 2003 г., а на </a:t>
            </a:r>
            <a:r>
              <a:rPr lang="ru-RU" dirty="0" err="1"/>
              <a:t>сёння</a:t>
            </a:r>
            <a:r>
              <a:rPr lang="ru-RU" dirty="0"/>
              <a:t> </a:t>
            </a:r>
            <a:r>
              <a:rPr lang="ru-RU" dirty="0" err="1"/>
              <a:t>распрацоўваецца</a:t>
            </a:r>
            <a:r>
              <a:rPr lang="ru-RU" dirty="0"/>
              <a:t> </a:t>
            </a:r>
            <a:r>
              <a:rPr lang="ru-RU" dirty="0" err="1"/>
              <a:t>ўжо</a:t>
            </a:r>
            <a:r>
              <a:rPr lang="ru-RU" dirty="0"/>
              <a:t> </a:t>
            </a:r>
            <a:r>
              <a:rPr lang="en-US" dirty="0"/>
              <a:t>Shenzhou-12. </a:t>
            </a:r>
            <a:r>
              <a:rPr lang="ru-RU" dirty="0"/>
              <a:t>Да 2020 г. </a:t>
            </a:r>
            <a:r>
              <a:rPr lang="ru-RU" dirty="0" err="1"/>
              <a:t>плануецца</a:t>
            </a:r>
            <a:r>
              <a:rPr lang="ru-RU" dirty="0"/>
              <a:t> </a:t>
            </a:r>
            <a:r>
              <a:rPr lang="ru-RU" dirty="0" err="1"/>
              <a:t>запусціць</a:t>
            </a:r>
            <a:r>
              <a:rPr lang="ru-RU" dirty="0"/>
              <a:t> у </a:t>
            </a:r>
            <a:r>
              <a:rPr lang="ru-RU" dirty="0" err="1"/>
              <a:t>космас</a:t>
            </a:r>
            <a:r>
              <a:rPr lang="ru-RU" dirty="0"/>
              <a:t> </a:t>
            </a:r>
            <a:r>
              <a:rPr lang="en-US" dirty="0"/>
              <a:t>Tiangong-3, </a:t>
            </a:r>
            <a:r>
              <a:rPr lang="ru-RU" dirty="0" err="1"/>
              <a:t>магчымасці</a:t>
            </a:r>
            <a:r>
              <a:rPr lang="ru-RU" dirty="0"/>
              <a:t> </a:t>
            </a:r>
            <a:r>
              <a:rPr lang="ru-RU" dirty="0" err="1"/>
              <a:t>якой</a:t>
            </a:r>
            <a:r>
              <a:rPr lang="ru-RU" dirty="0"/>
              <a:t> </a:t>
            </a:r>
            <a:r>
              <a:rPr lang="ru-RU" dirty="0" err="1"/>
              <a:t>могуць</a:t>
            </a:r>
            <a:r>
              <a:rPr lang="ru-RU" dirty="0"/>
              <a:t> </a:t>
            </a:r>
            <a:r>
              <a:rPr lang="ru-RU" dirty="0" err="1"/>
              <a:t>пераўзыйсці</a:t>
            </a:r>
            <a:r>
              <a:rPr lang="ru-RU" dirty="0"/>
              <a:t> </a:t>
            </a:r>
            <a:r>
              <a:rPr lang="ru-RU" dirty="0" err="1"/>
              <a:t>патэнцыял</a:t>
            </a:r>
            <a:r>
              <a:rPr lang="ru-RU" dirty="0"/>
              <a:t> МКС. З 2006 г. </a:t>
            </a:r>
            <a:r>
              <a:rPr lang="ru-RU" dirty="0" err="1"/>
              <a:t>Кітай</a:t>
            </a:r>
            <a:r>
              <a:rPr lang="ru-RU" dirty="0"/>
              <a:t> </a:t>
            </a:r>
            <a:r>
              <a:rPr lang="ru-RU" dirty="0" err="1"/>
              <a:t>вядзе</a:t>
            </a:r>
            <a:r>
              <a:rPr lang="ru-RU" dirty="0"/>
              <a:t> </a:t>
            </a:r>
            <a:r>
              <a:rPr lang="ru-RU" dirty="0" err="1"/>
              <a:t>распрацоўку</a:t>
            </a:r>
            <a:r>
              <a:rPr lang="ru-RU" dirty="0"/>
              <a:t> </a:t>
            </a:r>
            <a:r>
              <a:rPr lang="ru-RU" dirty="0" err="1"/>
              <a:t>касмаплана</a:t>
            </a:r>
            <a:r>
              <a:rPr lang="ru-RU" dirty="0"/>
              <a:t> </a:t>
            </a:r>
            <a:r>
              <a:rPr lang="en-US" dirty="0" err="1"/>
              <a:t>Shenlong</a:t>
            </a:r>
            <a:r>
              <a:rPr lang="en-US" dirty="0"/>
              <a:t>, 1-</a:t>
            </a:r>
            <a:r>
              <a:rPr lang="ru-RU" dirty="0"/>
              <a:t>я </a:t>
            </a:r>
            <a:r>
              <a:rPr lang="ru-RU" dirty="0" err="1"/>
              <a:t>выпрабаванні</a:t>
            </a:r>
            <a:r>
              <a:rPr lang="ru-RU" dirty="0"/>
              <a:t> </a:t>
            </a:r>
            <a:r>
              <a:rPr lang="ru-RU" dirty="0" err="1"/>
              <a:t>якога</a:t>
            </a:r>
            <a:r>
              <a:rPr lang="ru-RU" dirty="0"/>
              <a:t> </a:t>
            </a:r>
            <a:r>
              <a:rPr lang="ru-RU" dirty="0" err="1"/>
              <a:t>прайшлі</a:t>
            </a:r>
            <a:r>
              <a:rPr lang="ru-RU" dirty="0"/>
              <a:t> ў 2011 г. На </a:t>
            </a:r>
            <a:r>
              <a:rPr lang="ru-RU" dirty="0" err="1"/>
              <a:t>сёння</a:t>
            </a:r>
            <a:r>
              <a:rPr lang="ru-RU" dirty="0"/>
              <a:t> </a:t>
            </a:r>
            <a:r>
              <a:rPr lang="ru-RU" dirty="0" err="1"/>
              <a:t>Кітай</a:t>
            </a:r>
            <a:r>
              <a:rPr lang="ru-RU" dirty="0"/>
              <a:t> </a:t>
            </a:r>
            <a:r>
              <a:rPr lang="ru-RU" dirty="0" err="1"/>
              <a:t>адзін</a:t>
            </a:r>
            <a:r>
              <a:rPr lang="ru-RU" dirty="0"/>
              <a:t> з </a:t>
            </a:r>
            <a:r>
              <a:rPr lang="ru-RU" dirty="0" err="1"/>
              <a:t>лідэраў</a:t>
            </a:r>
            <a:r>
              <a:rPr lang="ru-RU" dirty="0"/>
              <a:t> у </a:t>
            </a:r>
            <a:r>
              <a:rPr lang="ru-RU" dirty="0" err="1"/>
              <a:t>сусветнай</a:t>
            </a:r>
            <a:r>
              <a:rPr lang="ru-RU" dirty="0"/>
              <a:t> </a:t>
            </a:r>
            <a:r>
              <a:rPr lang="ru-RU" dirty="0" err="1"/>
              <a:t>касманаўтыцы</a:t>
            </a:r>
            <a:r>
              <a:rPr lang="ru-RU" dirty="0"/>
              <a:t>, </a:t>
            </a:r>
            <a:r>
              <a:rPr lang="ru-RU" dirty="0" err="1"/>
              <a:t>патэнцыял</a:t>
            </a:r>
            <a:r>
              <a:rPr lang="ru-RU" dirty="0"/>
              <a:t> </a:t>
            </a:r>
            <a:r>
              <a:rPr lang="ru-RU" dirty="0" err="1"/>
              <a:t>яго</a:t>
            </a:r>
            <a:r>
              <a:rPr lang="ru-RU" dirty="0"/>
              <a:t> </a:t>
            </a:r>
            <a:r>
              <a:rPr lang="ru-RU" dirty="0" err="1"/>
              <a:t>хутка</a:t>
            </a:r>
            <a:r>
              <a:rPr lang="ru-RU" dirty="0"/>
              <a:t> </a:t>
            </a:r>
            <a:r>
              <a:rPr lang="ru-RU" dirty="0" err="1"/>
              <a:t>расце</a:t>
            </a:r>
            <a:r>
              <a:rPr lang="ru-RU" dirty="0"/>
              <a:t>. </a:t>
            </a:r>
            <a:r>
              <a:rPr lang="ru-RU" dirty="0" err="1"/>
              <a:t>Вядомы</a:t>
            </a:r>
            <a:r>
              <a:rPr lang="ru-RU" dirty="0"/>
              <a:t> 1-ы </a:t>
            </a:r>
            <a:r>
              <a:rPr lang="ru-RU" dirty="0" err="1"/>
              <a:t>кітайскі</a:t>
            </a:r>
            <a:r>
              <a:rPr lang="ru-RU" dirty="0"/>
              <a:t> </a:t>
            </a:r>
            <a:r>
              <a:rPr lang="ru-RU" dirty="0" err="1"/>
              <a:t>касманаўт</a:t>
            </a:r>
            <a:r>
              <a:rPr lang="ru-RU" dirty="0"/>
              <a:t> Ян </a:t>
            </a:r>
            <a:r>
              <a:rPr lang="ru-RU" dirty="0" err="1"/>
              <a:t>Лівэй</a:t>
            </a:r>
            <a:r>
              <a:rPr lang="ru-RU" dirty="0"/>
              <a:t> (</a:t>
            </a:r>
            <a:r>
              <a:rPr lang="en-US" dirty="0" err="1"/>
              <a:t>Yáng</a:t>
            </a:r>
            <a:r>
              <a:rPr lang="en-US" dirty="0"/>
              <a:t> </a:t>
            </a:r>
            <a:r>
              <a:rPr lang="en-US" dirty="0" err="1"/>
              <a:t>Lìwěi</a:t>
            </a:r>
            <a:r>
              <a:rPr lang="en-US" dirty="0"/>
              <a:t>, </a:t>
            </a:r>
            <a:r>
              <a:rPr lang="ru-RU" dirty="0"/>
              <a:t>нар. у 1965 г.), </a:t>
            </a:r>
            <a:r>
              <a:rPr lang="ru-RU" dirty="0" err="1"/>
              <a:t>які</a:t>
            </a:r>
            <a:r>
              <a:rPr lang="ru-RU" dirty="0"/>
              <a:t> ў </a:t>
            </a:r>
            <a:r>
              <a:rPr lang="ru-RU" dirty="0" err="1"/>
              <a:t>кастрычніку</a:t>
            </a:r>
            <a:r>
              <a:rPr lang="ru-RU" dirty="0"/>
              <a:t> 2003 г. </a:t>
            </a:r>
            <a:r>
              <a:rPr lang="ru-RU" dirty="0" err="1"/>
              <a:t>ажыццявіў</a:t>
            </a:r>
            <a:r>
              <a:rPr lang="ru-RU" dirty="0"/>
              <a:t> свой </a:t>
            </a:r>
            <a:r>
              <a:rPr lang="ru-RU" dirty="0" err="1"/>
              <a:t>першы</a:t>
            </a:r>
            <a:r>
              <a:rPr lang="ru-RU" dirty="0"/>
              <a:t> </a:t>
            </a:r>
            <a:r>
              <a:rPr lang="ru-RU" dirty="0" err="1"/>
              <a:t>палёт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 err="1"/>
              <a:t>Пэўныя</a:t>
            </a:r>
            <a:r>
              <a:rPr lang="ru-RU" dirty="0"/>
              <a:t> </a:t>
            </a:r>
            <a:r>
              <a:rPr lang="ru-RU" dirty="0" err="1"/>
              <a:t>поспехі</a:t>
            </a:r>
            <a:r>
              <a:rPr lang="ru-RU" dirty="0"/>
              <a:t> ў </a:t>
            </a:r>
            <a:r>
              <a:rPr lang="ru-RU" dirty="0" err="1"/>
              <a:t>развіцці</a:t>
            </a:r>
            <a:r>
              <a:rPr lang="ru-RU" dirty="0"/>
              <a:t> </a:t>
            </a:r>
            <a:r>
              <a:rPr lang="ru-RU" dirty="0" err="1"/>
              <a:t>касманаўтыкі</a:t>
            </a:r>
            <a:r>
              <a:rPr lang="ru-RU" dirty="0"/>
              <a:t> мае </a:t>
            </a:r>
            <a:r>
              <a:rPr lang="ru-RU" dirty="0" err="1"/>
              <a:t>Бразілія</a:t>
            </a:r>
            <a:r>
              <a:rPr lang="ru-RU" dirty="0"/>
              <a:t>. У 1980-я гг. </a:t>
            </a:r>
            <a:r>
              <a:rPr lang="ru-RU" dirty="0" err="1"/>
              <a:t>яна</a:t>
            </a:r>
            <a:r>
              <a:rPr lang="ru-RU" dirty="0"/>
              <a:t> </a:t>
            </a:r>
            <a:r>
              <a:rPr lang="ru-RU" dirty="0" err="1"/>
              <a:t>пабудавала</a:t>
            </a:r>
            <a:r>
              <a:rPr lang="ru-RU" dirty="0"/>
              <a:t> </a:t>
            </a:r>
            <a:r>
              <a:rPr lang="ru-RU" dirty="0" err="1"/>
              <a:t>ўласны</a:t>
            </a:r>
            <a:r>
              <a:rPr lang="ru-RU" dirty="0"/>
              <a:t> </a:t>
            </a:r>
            <a:r>
              <a:rPr lang="ru-RU" dirty="0" err="1"/>
              <a:t>касмадром</a:t>
            </a:r>
            <a:r>
              <a:rPr lang="ru-RU" dirty="0"/>
              <a:t> </a:t>
            </a:r>
            <a:r>
              <a:rPr lang="ru-RU" dirty="0" err="1"/>
              <a:t>Алькантара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вельмі</a:t>
            </a:r>
            <a:r>
              <a:rPr lang="ru-RU" dirty="0"/>
              <a:t> </a:t>
            </a:r>
            <a:r>
              <a:rPr lang="ru-RU" dirty="0" err="1"/>
              <a:t>зручны</a:t>
            </a:r>
            <a:r>
              <a:rPr lang="ru-RU" dirty="0"/>
              <a:t>, </a:t>
            </a:r>
            <a:r>
              <a:rPr lang="ru-RU" dirty="0" err="1"/>
              <a:t>паколькі</a:t>
            </a:r>
            <a:r>
              <a:rPr lang="ru-RU" dirty="0"/>
              <a:t> </a:t>
            </a:r>
            <a:r>
              <a:rPr lang="ru-RU" dirty="0" err="1"/>
              <a:t>максімальна</a:t>
            </a:r>
            <a:r>
              <a:rPr lang="ru-RU" dirty="0"/>
              <a:t> </a:t>
            </a:r>
            <a:r>
              <a:rPr lang="ru-RU" dirty="0" err="1"/>
              <a:t>набліжаны</a:t>
            </a:r>
            <a:r>
              <a:rPr lang="ru-RU" dirty="0"/>
              <a:t> да </a:t>
            </a:r>
            <a:r>
              <a:rPr lang="ru-RU" dirty="0" err="1"/>
              <a:t>экватара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бразільцы</a:t>
            </a:r>
            <a:r>
              <a:rPr lang="ru-RU" dirty="0"/>
              <a:t> </a:t>
            </a:r>
            <a:r>
              <a:rPr lang="ru-RU" dirty="0" err="1"/>
              <a:t>маюць</a:t>
            </a:r>
            <a:r>
              <a:rPr lang="ru-RU" dirty="0"/>
              <a:t> </a:t>
            </a:r>
            <a:r>
              <a:rPr lang="ru-RU" dirty="0" err="1"/>
              <a:t>патрэбу</a:t>
            </a:r>
            <a:r>
              <a:rPr lang="ru-RU" dirty="0"/>
              <a:t> ў </a:t>
            </a:r>
            <a:r>
              <a:rPr lang="ru-RU" dirty="0" err="1"/>
              <a:t>сучаснай</a:t>
            </a:r>
            <a:r>
              <a:rPr lang="ru-RU" dirty="0"/>
              <a:t> </a:t>
            </a:r>
            <a:r>
              <a:rPr lang="ru-RU" dirty="0" err="1"/>
              <a:t>касмічнай</a:t>
            </a:r>
            <a:r>
              <a:rPr lang="ru-RU" dirty="0"/>
              <a:t> </a:t>
            </a:r>
            <a:r>
              <a:rPr lang="ru-RU" dirty="0" err="1"/>
              <a:t>ракеце</a:t>
            </a:r>
            <a:r>
              <a:rPr lang="ru-RU" dirty="0"/>
              <a:t>. </a:t>
            </a:r>
            <a:r>
              <a:rPr lang="ru-RU" dirty="0" err="1"/>
              <a:t>Найбольшую</a:t>
            </a:r>
            <a:r>
              <a:rPr lang="ru-RU" dirty="0"/>
              <a:t> </a:t>
            </a:r>
            <a:r>
              <a:rPr lang="ru-RU" dirty="0" err="1"/>
              <a:t>перспектыу</a:t>
            </a:r>
            <a:r>
              <a:rPr lang="ru-RU" dirty="0"/>
              <a:t> для </a:t>
            </a:r>
            <a:r>
              <a:rPr lang="ru-RU" dirty="0" err="1"/>
              <a:t>іх</a:t>
            </a:r>
            <a:r>
              <a:rPr lang="ru-RU" dirty="0"/>
              <a:t> </a:t>
            </a:r>
            <a:r>
              <a:rPr lang="ru-RU" dirty="0" err="1"/>
              <a:t>мелі</a:t>
            </a:r>
            <a:r>
              <a:rPr lang="ru-RU" dirty="0"/>
              <a:t> </a:t>
            </a:r>
            <a:r>
              <a:rPr lang="ru-RU" dirty="0" err="1"/>
              <a:t>кааперацыя</a:t>
            </a:r>
            <a:r>
              <a:rPr lang="ru-RU" dirty="0"/>
              <a:t> з </a:t>
            </a:r>
            <a:r>
              <a:rPr lang="ru-RU" dirty="0" err="1"/>
              <a:t>Ізраілем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распрацаваў</a:t>
            </a:r>
            <a:r>
              <a:rPr lang="ru-RU" dirty="0"/>
              <a:t> </a:t>
            </a:r>
            <a:r>
              <a:rPr lang="ru-RU" dirty="0" err="1"/>
              <a:t>уласную</a:t>
            </a:r>
            <a:r>
              <a:rPr lang="ru-RU" dirty="0"/>
              <a:t> ракету </a:t>
            </a:r>
            <a:r>
              <a:rPr lang="en-US" dirty="0" err="1"/>
              <a:t>Shavit</a:t>
            </a:r>
            <a:r>
              <a:rPr lang="en-US" dirty="0"/>
              <a:t> (1988), </a:t>
            </a:r>
            <a:r>
              <a:rPr lang="ru-RU" dirty="0"/>
              <a:t>а </a:t>
            </a:r>
            <a:r>
              <a:rPr lang="ru-RU" dirty="0" err="1"/>
              <a:t>таксама</a:t>
            </a:r>
            <a:r>
              <a:rPr lang="ru-RU" dirty="0"/>
              <a:t> з </a:t>
            </a:r>
            <a:r>
              <a:rPr lang="ru-RU" dirty="0" err="1"/>
              <a:t>Украінай</a:t>
            </a:r>
            <a:r>
              <a:rPr lang="ru-RU" dirty="0"/>
              <a:t>, якая </a:t>
            </a:r>
            <a:r>
              <a:rPr lang="ru-RU" dirty="0" err="1"/>
              <a:t>распрацавала</a:t>
            </a:r>
            <a:r>
              <a:rPr lang="ru-RU" dirty="0"/>
              <a:t> </a:t>
            </a:r>
            <a:r>
              <a:rPr lang="ru-RU" dirty="0" err="1"/>
              <a:t>магутную</a:t>
            </a:r>
            <a:r>
              <a:rPr lang="ru-RU" dirty="0"/>
              <a:t> і </a:t>
            </a:r>
            <a:r>
              <a:rPr lang="ru-RU" dirty="0" err="1"/>
              <a:t>прытым</a:t>
            </a:r>
            <a:r>
              <a:rPr lang="ru-RU" dirty="0"/>
              <a:t> </a:t>
            </a:r>
            <a:r>
              <a:rPr lang="ru-RU" dirty="0" err="1"/>
              <a:t>дастаткова</a:t>
            </a:r>
            <a:r>
              <a:rPr lang="ru-RU" dirty="0"/>
              <a:t> </a:t>
            </a:r>
            <a:r>
              <a:rPr lang="ru-RU" dirty="0" err="1"/>
              <a:t>экалагічную</a:t>
            </a:r>
            <a:r>
              <a:rPr lang="ru-RU" dirty="0"/>
              <a:t> ракету Цыклон-4 (2010). </a:t>
            </a:r>
            <a:r>
              <a:rPr lang="ru-RU" dirty="0" err="1"/>
              <a:t>Уласная</a:t>
            </a:r>
            <a:r>
              <a:rPr lang="ru-RU" dirty="0"/>
              <a:t> </a:t>
            </a:r>
            <a:r>
              <a:rPr lang="ru-RU" dirty="0" err="1"/>
              <a:t>аэра-касмічныя</a:t>
            </a:r>
            <a:r>
              <a:rPr lang="ru-RU" dirty="0"/>
              <a:t> </a:t>
            </a:r>
            <a:r>
              <a:rPr lang="ru-RU" dirty="0" err="1"/>
              <a:t>праграма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у </a:t>
            </a:r>
            <a:r>
              <a:rPr lang="ru-RU" dirty="0" err="1"/>
              <a:t>Ізраіля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з 1988 г. </a:t>
            </a:r>
            <a:r>
              <a:rPr lang="ru-RU" dirty="0" err="1"/>
              <a:t>вядзе</a:t>
            </a:r>
            <a:r>
              <a:rPr lang="ru-RU" dirty="0"/>
              <a:t> </a:t>
            </a:r>
            <a:r>
              <a:rPr lang="ru-RU" dirty="0" err="1"/>
              <a:t>запускі</a:t>
            </a:r>
            <a:r>
              <a:rPr lang="ru-RU" dirty="0"/>
              <a:t> ракет </a:t>
            </a:r>
            <a:r>
              <a:rPr lang="en-US" dirty="0" err="1"/>
              <a:t>Shavit</a:t>
            </a:r>
            <a:r>
              <a:rPr lang="en-US" dirty="0"/>
              <a:t> </a:t>
            </a:r>
            <a:r>
              <a:rPr lang="ru-RU" dirty="0"/>
              <a:t>з </a:t>
            </a:r>
            <a:r>
              <a:rPr lang="ru-RU" dirty="0" err="1"/>
              <a:t>касмадрома</a:t>
            </a:r>
            <a:r>
              <a:rPr lang="ru-RU" dirty="0"/>
              <a:t> </a:t>
            </a:r>
            <a:r>
              <a:rPr lang="ru-RU" dirty="0" err="1"/>
              <a:t>Пальмахім</a:t>
            </a:r>
            <a:r>
              <a:rPr lang="ru-RU" dirty="0"/>
              <a:t>, </a:t>
            </a:r>
            <a:r>
              <a:rPr lang="ru-RU" dirty="0" err="1"/>
              <a:t>таксама</a:t>
            </a:r>
            <a:r>
              <a:rPr lang="ru-RU" dirty="0"/>
              <a:t> мае </a:t>
            </a:r>
            <a:r>
              <a:rPr lang="ru-RU" dirty="0" err="1"/>
              <a:t>спадарожнік</a:t>
            </a:r>
            <a:r>
              <a:rPr lang="ru-RU" dirty="0"/>
              <a:t> </a:t>
            </a:r>
            <a:r>
              <a:rPr lang="en-US" dirty="0" err="1"/>
              <a:t>Ofeq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304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573016"/>
            <a:ext cx="3635896" cy="2924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Украіне</a:t>
            </a:r>
            <a:r>
              <a:rPr lang="ru-RU" dirty="0"/>
              <a:t> </a:t>
            </a:r>
            <a:r>
              <a:rPr lang="ru-RU" dirty="0" err="1"/>
              <a:t>ўжо</a:t>
            </a:r>
            <a:r>
              <a:rPr lang="ru-RU" dirty="0"/>
              <a:t> ў 1995 г.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зроблены</a:t>
            </a:r>
            <a:r>
              <a:rPr lang="ru-RU" dirty="0"/>
              <a:t> </a:t>
            </a:r>
            <a:r>
              <a:rPr lang="ru-RU" dirty="0" err="1"/>
              <a:t>ўласны</a:t>
            </a:r>
            <a:r>
              <a:rPr lang="ru-RU" dirty="0"/>
              <a:t> </a:t>
            </a:r>
            <a:r>
              <a:rPr lang="ru-RU" dirty="0" err="1"/>
              <a:t>спадарожнік</a:t>
            </a:r>
            <a:r>
              <a:rPr lang="ru-RU" dirty="0"/>
              <a:t> Січ-1, </a:t>
            </a:r>
            <a:r>
              <a:rPr lang="ru-RU" dirty="0" err="1"/>
              <a:t>затым</a:t>
            </a:r>
            <a:r>
              <a:rPr lang="ru-RU" dirty="0"/>
              <a:t>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распрацаваны</a:t>
            </a:r>
            <a:r>
              <a:rPr lang="ru-RU" dirty="0"/>
              <a:t> Січ-1М (2004), Січ-2 (2011), Січ-3 (2017/2018). </a:t>
            </a:r>
            <a:r>
              <a:rPr lang="ru-RU" dirty="0" err="1"/>
              <a:t>Вядомай</a:t>
            </a:r>
            <a:r>
              <a:rPr lang="ru-RU" dirty="0"/>
              <a:t> стала ракета-</a:t>
            </a:r>
            <a:r>
              <a:rPr lang="ru-RU" dirty="0" err="1"/>
              <a:t>носьбіт</a:t>
            </a:r>
            <a:r>
              <a:rPr lang="ru-RU" dirty="0"/>
              <a:t> </a:t>
            </a:r>
            <a:r>
              <a:rPr lang="ru-RU" dirty="0" err="1"/>
              <a:t>украінскай</a:t>
            </a:r>
            <a:r>
              <a:rPr lang="ru-RU" dirty="0"/>
              <a:t> </a:t>
            </a:r>
            <a:r>
              <a:rPr lang="ru-RU" dirty="0" err="1"/>
              <a:t>распрацоўкі</a:t>
            </a:r>
            <a:r>
              <a:rPr lang="ru-RU" dirty="0"/>
              <a:t> Цыклон-3. На </a:t>
            </a:r>
            <a:r>
              <a:rPr lang="ru-RU" dirty="0" err="1"/>
              <a:t>аснове</a:t>
            </a:r>
            <a:r>
              <a:rPr lang="ru-RU" dirty="0"/>
              <a:t> </a:t>
            </a:r>
            <a:r>
              <a:rPr lang="ru-RU" dirty="0" err="1"/>
              <a:t>вялікагрузнага</a:t>
            </a:r>
            <a:r>
              <a:rPr lang="ru-RU" dirty="0"/>
              <a:t> </a:t>
            </a:r>
            <a:r>
              <a:rPr lang="ru-RU" dirty="0" err="1"/>
              <a:t>самалёта</a:t>
            </a:r>
            <a:r>
              <a:rPr lang="ru-RU" dirty="0"/>
              <a:t> Ан-225 </a:t>
            </a:r>
            <a:r>
              <a:rPr lang="ru-RU" dirty="0" err="1"/>
              <a:t>Мрія</a:t>
            </a:r>
            <a:r>
              <a:rPr lang="ru-RU" dirty="0"/>
              <a:t> </a:t>
            </a:r>
            <a:r>
              <a:rPr lang="ru-RU" dirty="0" err="1"/>
              <a:t>вядзецца</a:t>
            </a:r>
            <a:r>
              <a:rPr lang="ru-RU" dirty="0"/>
              <a:t> </a:t>
            </a:r>
            <a:r>
              <a:rPr lang="ru-RU" dirty="0" err="1"/>
              <a:t>перспектыўная</a:t>
            </a:r>
            <a:r>
              <a:rPr lang="ru-RU" dirty="0"/>
              <a:t> </a:t>
            </a:r>
            <a:r>
              <a:rPr lang="ru-RU" dirty="0" err="1"/>
              <a:t>распрацоўка</a:t>
            </a:r>
            <a:r>
              <a:rPr lang="ru-RU" dirty="0"/>
              <a:t> ракеты </a:t>
            </a:r>
            <a:r>
              <a:rPr lang="ru-RU" dirty="0" err="1"/>
              <a:t>Свіцязь</a:t>
            </a:r>
            <a:r>
              <a:rPr lang="ru-RU" dirty="0"/>
              <a:t> для запуску з </a:t>
            </a:r>
            <a:r>
              <a:rPr lang="ru-RU" dirty="0" err="1"/>
              <a:t>самалёта</a:t>
            </a:r>
            <a:r>
              <a:rPr lang="ru-RU" dirty="0"/>
              <a:t> ў </a:t>
            </a:r>
            <a:r>
              <a:rPr lang="ru-RU" dirty="0" err="1"/>
              <a:t>паветры</a:t>
            </a:r>
            <a:r>
              <a:rPr lang="ru-RU" dirty="0"/>
              <a:t>. Свае </a:t>
            </a:r>
            <a:r>
              <a:rPr lang="ru-RU" dirty="0" err="1"/>
              <a:t>дасягненні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і ў </a:t>
            </a:r>
            <a:r>
              <a:rPr lang="ru-RU" dirty="0" err="1"/>
              <a:t>Беларусі</a:t>
            </a:r>
            <a:r>
              <a:rPr lang="ru-RU" dirty="0"/>
              <a:t>: </a:t>
            </a:r>
            <a:r>
              <a:rPr lang="ru-RU" dirty="0" err="1"/>
              <a:t>пра</a:t>
            </a:r>
            <a:r>
              <a:rPr lang="ru-RU" dirty="0"/>
              <a:t> </a:t>
            </a:r>
            <a:r>
              <a:rPr lang="ru-RU" dirty="0" err="1"/>
              <a:t>ўдзеле</a:t>
            </a:r>
            <a:r>
              <a:rPr lang="ru-RU" dirty="0"/>
              <a:t> </a:t>
            </a:r>
            <a:r>
              <a:rPr lang="ru-RU" dirty="0" err="1"/>
              <a:t>Інстытута</a:t>
            </a:r>
            <a:r>
              <a:rPr lang="ru-RU" dirty="0"/>
              <a:t> </a:t>
            </a:r>
            <a:r>
              <a:rPr lang="ru-RU" dirty="0" err="1"/>
              <a:t>інфарматыкі</a:t>
            </a:r>
            <a:r>
              <a:rPr lang="ru-RU" dirty="0"/>
              <a:t> НАН </a:t>
            </a:r>
            <a:r>
              <a:rPr lang="ru-RU" dirty="0" err="1"/>
              <a:t>Беларусі</a:t>
            </a:r>
            <a:r>
              <a:rPr lang="ru-RU" dirty="0"/>
              <a:t> на чале з </a:t>
            </a:r>
            <a:r>
              <a:rPr lang="ru-RU" dirty="0" err="1"/>
              <a:t>С.У.Абламейка</a:t>
            </a:r>
            <a:r>
              <a:rPr lang="ru-RU" dirty="0"/>
              <a:t> і БДУ (</a:t>
            </a:r>
            <a:r>
              <a:rPr lang="ru-RU" dirty="0" err="1"/>
              <a:t>рэктарам</a:t>
            </a:r>
            <a:r>
              <a:rPr lang="ru-RU" dirty="0"/>
              <a:t> </a:t>
            </a:r>
            <a:r>
              <a:rPr lang="ru-RU" dirty="0" err="1"/>
              <a:t>якога</a:t>
            </a:r>
            <a:r>
              <a:rPr lang="ru-RU" dirty="0"/>
              <a:t> </a:t>
            </a:r>
            <a:r>
              <a:rPr lang="ru-RU" dirty="0" err="1"/>
              <a:t>Сяргей</a:t>
            </a:r>
            <a:r>
              <a:rPr lang="ru-RU" dirty="0"/>
              <a:t> </a:t>
            </a:r>
            <a:r>
              <a:rPr lang="ru-RU" dirty="0" err="1"/>
              <a:t>Уладзіміравіч</a:t>
            </a:r>
            <a:r>
              <a:rPr lang="ru-RU" dirty="0"/>
              <a:t> </a:t>
            </a:r>
            <a:r>
              <a:rPr lang="ru-RU" dirty="0" err="1"/>
              <a:t>Абламейка</a:t>
            </a:r>
            <a:r>
              <a:rPr lang="ru-RU" dirty="0"/>
              <a:t> </a:t>
            </a:r>
            <a:r>
              <a:rPr lang="ru-RU" dirty="0" err="1"/>
              <a:t>з’яўляецца</a:t>
            </a:r>
            <a:r>
              <a:rPr lang="ru-RU" dirty="0"/>
              <a:t> з  2008 г.)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распрацаваны</a:t>
            </a:r>
            <a:r>
              <a:rPr lang="ru-RU" dirty="0"/>
              <a:t> і </a:t>
            </a:r>
            <a:r>
              <a:rPr lang="ru-RU" dirty="0" err="1"/>
              <a:t>запушчаны</a:t>
            </a:r>
            <a:r>
              <a:rPr lang="ru-RU" dirty="0"/>
              <a:t> 22 </a:t>
            </a:r>
            <a:r>
              <a:rPr lang="ru-RU" dirty="0" err="1"/>
              <a:t>ліпеня</a:t>
            </a:r>
            <a:r>
              <a:rPr lang="ru-RU" dirty="0"/>
              <a:t> 2012 г. 1-ы </a:t>
            </a:r>
            <a:r>
              <a:rPr lang="ru-RU" dirty="0" err="1"/>
              <a:t>беларускі</a:t>
            </a:r>
            <a:r>
              <a:rPr lang="ru-RU" dirty="0"/>
              <a:t> </a:t>
            </a:r>
            <a:r>
              <a:rPr lang="ru-RU" dirty="0" err="1"/>
              <a:t>спадарожнік</a:t>
            </a:r>
            <a:r>
              <a:rPr lang="ru-RU" dirty="0"/>
              <a:t> БКА-1. 15 </a:t>
            </a:r>
            <a:r>
              <a:rPr lang="ru-RU" dirty="0" err="1"/>
              <a:t>студзеня</a:t>
            </a:r>
            <a:r>
              <a:rPr lang="ru-RU" dirty="0"/>
              <a:t> 2016 г. у </a:t>
            </a:r>
            <a:r>
              <a:rPr lang="ru-RU" dirty="0" err="1"/>
              <a:t>Кітаі</a:t>
            </a:r>
            <a:r>
              <a:rPr lang="ru-RU" dirty="0"/>
              <a:t>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запушчаны</a:t>
            </a:r>
            <a:r>
              <a:rPr lang="ru-RU" dirty="0"/>
              <a:t> ў </a:t>
            </a:r>
            <a:r>
              <a:rPr lang="ru-RU" dirty="0" err="1"/>
              <a:t>Космас</a:t>
            </a:r>
            <a:r>
              <a:rPr lang="ru-RU" dirty="0"/>
              <a:t> 1-ы </a:t>
            </a:r>
            <a:r>
              <a:rPr lang="ru-RU" dirty="0" err="1"/>
              <a:t>беларускі</a:t>
            </a:r>
            <a:r>
              <a:rPr lang="ru-RU" dirty="0"/>
              <a:t> </a:t>
            </a:r>
            <a:r>
              <a:rPr lang="ru-RU" dirty="0" err="1"/>
              <a:t>тэлекамунікацыйны</a:t>
            </a:r>
            <a:r>
              <a:rPr lang="ru-RU" dirty="0"/>
              <a:t> </a:t>
            </a:r>
            <a:r>
              <a:rPr lang="ru-RU" dirty="0" err="1"/>
              <a:t>спадарожнік</a:t>
            </a:r>
            <a:r>
              <a:rPr lang="ru-RU" dirty="0"/>
              <a:t> Белінтэрсат-1. Да 2019 г. </a:t>
            </a:r>
            <a:r>
              <a:rPr lang="ru-RU" dirty="0" err="1"/>
              <a:t>плануецца</a:t>
            </a:r>
            <a:r>
              <a:rPr lang="ru-RU" dirty="0"/>
              <a:t> </a:t>
            </a:r>
            <a:r>
              <a:rPr lang="ru-RU" dirty="0" err="1"/>
              <a:t>стварэнне</a:t>
            </a:r>
            <a:r>
              <a:rPr lang="ru-RU" dirty="0"/>
              <a:t> і запуск БКА-2. З 2008 г. у БДУ </a:t>
            </a:r>
            <a:r>
              <a:rPr lang="ru-RU" dirty="0" err="1"/>
              <a:t>вядзецца</a:t>
            </a:r>
            <a:r>
              <a:rPr lang="ru-RU" dirty="0"/>
              <a:t> </a:t>
            </a:r>
            <a:r>
              <a:rPr lang="ru-RU" dirty="0" err="1"/>
              <a:t>падрыхтоўка</a:t>
            </a:r>
            <a:r>
              <a:rPr lang="ru-RU" dirty="0"/>
              <a:t> па </a:t>
            </a:r>
            <a:r>
              <a:rPr lang="ru-RU" dirty="0" err="1"/>
              <a:t>спецыяльнасці</a:t>
            </a:r>
            <a:r>
              <a:rPr lang="ru-RU" dirty="0"/>
              <a:t> </a:t>
            </a:r>
            <a:r>
              <a:rPr lang="ru-RU" dirty="0" err="1"/>
              <a:t>аэракасмічныя</a:t>
            </a:r>
            <a:r>
              <a:rPr lang="ru-RU" dirty="0"/>
              <a:t> </a:t>
            </a:r>
            <a:r>
              <a:rPr lang="ru-RU" dirty="0" err="1"/>
              <a:t>тэхналогіі</a:t>
            </a:r>
            <a:r>
              <a:rPr lang="ru-RU" dirty="0"/>
              <a:t>, а </a:t>
            </a:r>
            <a:r>
              <a:rPr lang="ru-RU" dirty="0" err="1"/>
              <a:t>ўжо</a:t>
            </a:r>
            <a:r>
              <a:rPr lang="ru-RU" dirty="0"/>
              <a:t> ў </a:t>
            </a:r>
            <a:r>
              <a:rPr lang="ru-RU" dirty="0" err="1"/>
              <a:t>красавіку</a:t>
            </a:r>
            <a:r>
              <a:rPr lang="ru-RU" dirty="0"/>
              <a:t> 2017 г. </a:t>
            </a:r>
            <a:r>
              <a:rPr lang="ru-RU" dirty="0" err="1"/>
              <a:t>студэнтамі</a:t>
            </a:r>
            <a:r>
              <a:rPr lang="ru-RU" dirty="0"/>
              <a:t> </a:t>
            </a:r>
            <a:r>
              <a:rPr lang="ru-RU" dirty="0" err="1"/>
              <a:t>РФіКТ</a:t>
            </a:r>
            <a:r>
              <a:rPr lang="ru-RU" dirty="0"/>
              <a:t> БДУ </a:t>
            </a:r>
            <a:r>
              <a:rPr lang="ru-RU" dirty="0" err="1"/>
              <a:t>створалі</a:t>
            </a:r>
            <a:r>
              <a:rPr lang="ru-RU" dirty="0"/>
              <a:t> </a:t>
            </a:r>
            <a:r>
              <a:rPr lang="ru-RU" dirty="0" err="1"/>
              <a:t>ўласны</a:t>
            </a:r>
            <a:r>
              <a:rPr lang="ru-RU" dirty="0"/>
              <a:t> </a:t>
            </a:r>
            <a:r>
              <a:rPr lang="ru-RU" dirty="0" err="1"/>
              <a:t>нана-спадарожнік</a:t>
            </a:r>
            <a:r>
              <a:rPr lang="ru-RU" dirty="0"/>
              <a:t> БКСС,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плануецца</a:t>
            </a:r>
            <a:r>
              <a:rPr lang="ru-RU" dirty="0"/>
              <a:t> </a:t>
            </a:r>
            <a:r>
              <a:rPr lang="ru-RU" dirty="0" err="1"/>
              <a:t>неўзабаве</a:t>
            </a:r>
            <a:r>
              <a:rPr lang="ru-RU" dirty="0"/>
              <a:t> </a:t>
            </a:r>
            <a:r>
              <a:rPr lang="ru-RU" dirty="0" err="1"/>
              <a:t>запусціць</a:t>
            </a:r>
            <a:r>
              <a:rPr lang="ru-RU" dirty="0"/>
              <a:t> у </a:t>
            </a:r>
            <a:r>
              <a:rPr lang="ru-RU" dirty="0" err="1"/>
              <a:t>Космас</a:t>
            </a:r>
            <a:r>
              <a:rPr lang="ru-RU" dirty="0"/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035281"/>
            <a:ext cx="1743075" cy="2619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757618"/>
            <a:ext cx="3293481" cy="219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ТЭХНІЧНЫ ПРАГРЭС – </a:t>
            </a:r>
            <a:br>
              <a:rPr lang="ru-RU" b="1" dirty="0" smtClean="0"/>
            </a:br>
            <a:r>
              <a:rPr lang="ru-RU" b="1" dirty="0" smtClean="0"/>
              <a:t>ДАБРО </a:t>
            </a:r>
            <a:r>
              <a:rPr lang="ru-RU" b="1" dirty="0" err="1" smtClean="0"/>
              <a:t>альбо</a:t>
            </a:r>
            <a:r>
              <a:rPr lang="ru-RU" b="1" dirty="0" smtClean="0"/>
              <a:t> ЗЛО?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980" y="1489646"/>
            <a:ext cx="8426492" cy="52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4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3. </a:t>
            </a:r>
            <a:r>
              <a:rPr lang="ru-RU" dirty="0" err="1"/>
              <a:t>Сучасныя</a:t>
            </a:r>
            <a:r>
              <a:rPr lang="ru-RU" dirty="0"/>
              <a:t> </a:t>
            </a:r>
            <a:r>
              <a:rPr lang="ru-RU" dirty="0" err="1"/>
              <a:t>тэндэнцыі</a:t>
            </a:r>
            <a:r>
              <a:rPr lang="ru-RU" dirty="0"/>
              <a:t> ў </a:t>
            </a:r>
            <a:r>
              <a:rPr lang="ru-RU" dirty="0" err="1"/>
              <a:t>развіцціі</a:t>
            </a:r>
            <a:r>
              <a:rPr lang="ru-RU" dirty="0"/>
              <a:t> </a:t>
            </a:r>
            <a:r>
              <a:rPr lang="en-US" dirty="0"/>
              <a:t>Hi-Tech.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2567781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30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7317"/>
            <a:ext cx="3203848" cy="2610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Іншай</a:t>
            </a:r>
            <a:r>
              <a:rPr lang="ru-RU" dirty="0"/>
              <a:t> </a:t>
            </a:r>
            <a:r>
              <a:rPr lang="ru-RU" dirty="0" err="1"/>
              <a:t>вялікай</a:t>
            </a:r>
            <a:r>
              <a:rPr lang="ru-RU" dirty="0"/>
              <a:t> </a:t>
            </a:r>
            <a:r>
              <a:rPr lang="ru-RU" dirty="0" err="1"/>
              <a:t>сферай</a:t>
            </a:r>
            <a:r>
              <a:rPr lang="ru-RU" dirty="0"/>
              <a:t> </a:t>
            </a:r>
            <a:r>
              <a:rPr lang="ru-RU" dirty="0" err="1"/>
              <a:t>перадавых</a:t>
            </a:r>
            <a:r>
              <a:rPr lang="ru-RU" dirty="0"/>
              <a:t> </a:t>
            </a:r>
            <a:r>
              <a:rPr lang="ru-RU" dirty="0" err="1"/>
              <a:t>прарываў</a:t>
            </a:r>
            <a:r>
              <a:rPr lang="ru-RU" dirty="0"/>
              <a:t> у НТР зараз стае </a:t>
            </a:r>
            <a:r>
              <a:rPr lang="ru-RU" dirty="0" err="1"/>
              <a:t>стварэнне</a:t>
            </a:r>
            <a:r>
              <a:rPr lang="ru-RU" dirty="0"/>
              <a:t> </a:t>
            </a:r>
            <a:r>
              <a:rPr lang="ru-RU" dirty="0" err="1"/>
              <a:t>штучнага</a:t>
            </a:r>
            <a:r>
              <a:rPr lang="ru-RU" dirty="0"/>
              <a:t> </a:t>
            </a:r>
            <a:r>
              <a:rPr lang="ru-RU" dirty="0" err="1"/>
              <a:t>інтэлекту</a:t>
            </a:r>
            <a:r>
              <a:rPr lang="ru-RU" dirty="0"/>
              <a:t> і </a:t>
            </a:r>
            <a:r>
              <a:rPr lang="ru-RU" dirty="0" err="1"/>
              <a:t>распрацоўка</a:t>
            </a:r>
            <a:r>
              <a:rPr lang="ru-RU" dirty="0"/>
              <a:t> </a:t>
            </a:r>
            <a:r>
              <a:rPr lang="ru-RU" dirty="0" err="1"/>
              <a:t>робатаў</a:t>
            </a:r>
            <a:r>
              <a:rPr lang="ru-RU" dirty="0"/>
              <a:t>. </a:t>
            </a:r>
            <a:r>
              <a:rPr lang="ru-RU" dirty="0" err="1"/>
              <a:t>Штучны</a:t>
            </a:r>
            <a:r>
              <a:rPr lang="ru-RU" dirty="0"/>
              <a:t> </a:t>
            </a:r>
            <a:r>
              <a:rPr lang="ru-RU" dirty="0" err="1"/>
              <a:t>інтэлект</a:t>
            </a:r>
            <a:r>
              <a:rPr lang="ru-RU" dirty="0"/>
              <a:t> — </a:t>
            </a:r>
            <a:r>
              <a:rPr lang="ru-RU" dirty="0" err="1"/>
              <a:t>гэта</a:t>
            </a:r>
            <a:r>
              <a:rPr lang="ru-RU" dirty="0"/>
              <a:t> </a:t>
            </a:r>
            <a:r>
              <a:rPr lang="ru-RU" dirty="0" err="1"/>
              <a:t>спроба</a:t>
            </a:r>
            <a:r>
              <a:rPr lang="ru-RU" dirty="0"/>
              <a:t> </a:t>
            </a:r>
            <a:r>
              <a:rPr lang="ru-RU" dirty="0" err="1"/>
              <a:t>стварыць</a:t>
            </a:r>
            <a:r>
              <a:rPr lang="ru-RU" dirty="0"/>
              <a:t> </a:t>
            </a:r>
            <a:r>
              <a:rPr lang="ru-RU" dirty="0" err="1"/>
              <a:t>машыну</a:t>
            </a:r>
            <a:r>
              <a:rPr lang="ru-RU" dirty="0"/>
              <a:t> з </a:t>
            </a:r>
            <a:r>
              <a:rPr lang="ru-RU" dirty="0" err="1"/>
              <a:t>набліжанымі</a:t>
            </a:r>
            <a:r>
              <a:rPr lang="ru-RU" dirty="0"/>
              <a:t> да </a:t>
            </a:r>
            <a:r>
              <a:rPr lang="ru-RU" dirty="0" err="1"/>
              <a:t>разумовых</a:t>
            </a:r>
            <a:r>
              <a:rPr lang="ru-RU" dirty="0"/>
              <a:t> </a:t>
            </a:r>
            <a:r>
              <a:rPr lang="ru-RU" dirty="0" err="1"/>
              <a:t>магчымасцей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 </a:t>
            </a:r>
            <a:r>
              <a:rPr lang="ru-RU" dirty="0" err="1"/>
              <a:t>параметрамі</a:t>
            </a:r>
            <a:r>
              <a:rPr lang="ru-RU" dirty="0"/>
              <a:t>. Ужо </a:t>
            </a:r>
            <a:r>
              <a:rPr lang="ru-RU" dirty="0" err="1"/>
              <a:t>даўно</a:t>
            </a:r>
            <a:r>
              <a:rPr lang="ru-RU" dirty="0"/>
              <a:t>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створаны</a:t>
            </a:r>
            <a:r>
              <a:rPr lang="ru-RU" dirty="0"/>
              <a:t> ЭВМ, </a:t>
            </a:r>
            <a:r>
              <a:rPr lang="ru-RU" dirty="0" err="1"/>
              <a:t>магчымасці</a:t>
            </a:r>
            <a:r>
              <a:rPr lang="ru-RU" dirty="0"/>
              <a:t> </a:t>
            </a:r>
            <a:r>
              <a:rPr lang="ru-RU" dirty="0" err="1"/>
              <a:t>якіх</a:t>
            </a:r>
            <a:r>
              <a:rPr lang="ru-RU" dirty="0"/>
              <a:t> у шмат </a:t>
            </a:r>
            <a:r>
              <a:rPr lang="ru-RU" dirty="0" err="1"/>
              <a:t>разоў</a:t>
            </a:r>
            <a:r>
              <a:rPr lang="ru-RU" dirty="0"/>
              <a:t> </a:t>
            </a:r>
            <a:r>
              <a:rPr lang="ru-RU" dirty="0" err="1"/>
              <a:t>пераўзыходзяць</a:t>
            </a:r>
            <a:r>
              <a:rPr lang="ru-RU" dirty="0"/>
              <a:t> </a:t>
            </a:r>
            <a:r>
              <a:rPr lang="ru-RU" dirty="0" err="1"/>
              <a:t>здольнасці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. </a:t>
            </a:r>
            <a:r>
              <a:rPr lang="ru-RU" dirty="0" err="1"/>
              <a:t>Таму</a:t>
            </a:r>
            <a:r>
              <a:rPr lang="ru-RU" dirty="0"/>
              <a:t> </a:t>
            </a:r>
            <a:r>
              <a:rPr lang="ru-RU" dirty="0" err="1"/>
              <a:t>канструюемы</a:t>
            </a:r>
            <a:r>
              <a:rPr lang="ru-RU" dirty="0"/>
              <a:t> </a:t>
            </a:r>
            <a:r>
              <a:rPr lang="ru-RU" dirty="0" err="1"/>
              <a:t>штучны</a:t>
            </a:r>
            <a:r>
              <a:rPr lang="ru-RU" dirty="0"/>
              <a:t> </a:t>
            </a:r>
            <a:r>
              <a:rPr lang="ru-RU" dirty="0" err="1"/>
              <a:t>інтэлект</a:t>
            </a:r>
            <a:r>
              <a:rPr lang="ru-RU" dirty="0"/>
              <a:t> — </a:t>
            </a:r>
            <a:r>
              <a:rPr lang="ru-RU" dirty="0" err="1"/>
              <a:t>разлічаны</a:t>
            </a:r>
            <a:r>
              <a:rPr lang="ru-RU" dirty="0"/>
              <a:t> не </a:t>
            </a:r>
            <a:r>
              <a:rPr lang="ru-RU" dirty="0" err="1"/>
              <a:t>толькі</a:t>
            </a:r>
            <a:r>
              <a:rPr lang="ru-RU" dirty="0"/>
              <a:t> на </a:t>
            </a:r>
            <a:r>
              <a:rPr lang="ru-RU" dirty="0" err="1"/>
              <a:t>выкананне</a:t>
            </a:r>
            <a:r>
              <a:rPr lang="ru-RU" dirty="0"/>
              <a:t> </a:t>
            </a:r>
            <a:r>
              <a:rPr lang="ru-RU" dirty="0" err="1"/>
              <a:t>асобных</a:t>
            </a:r>
            <a:r>
              <a:rPr lang="ru-RU" dirty="0"/>
              <a:t> </a:t>
            </a:r>
            <a:r>
              <a:rPr lang="ru-RU" dirty="0" err="1"/>
              <a:t>аперацый</a:t>
            </a:r>
            <a:r>
              <a:rPr lang="ru-RU" dirty="0"/>
              <a:t> (</a:t>
            </a:r>
            <a:r>
              <a:rPr lang="ru-RU" dirty="0" err="1"/>
              <a:t>лік</a:t>
            </a:r>
            <a:r>
              <a:rPr lang="ru-RU" dirty="0"/>
              <a:t>, </a:t>
            </a:r>
            <a:r>
              <a:rPr lang="ru-RU" dirty="0" err="1"/>
              <a:t>дзеянні</a:t>
            </a:r>
            <a:r>
              <a:rPr lang="ru-RU" dirty="0"/>
              <a:t>), але на </a:t>
            </a:r>
            <a:r>
              <a:rPr lang="ru-RU" dirty="0" err="1"/>
              <a:t>стварэнне</a:t>
            </a:r>
            <a:r>
              <a:rPr lang="ru-RU" dirty="0"/>
              <a:t> </a:t>
            </a:r>
            <a:r>
              <a:rPr lang="ru-RU" dirty="0" err="1"/>
              <a:t>цэластнай</a:t>
            </a:r>
            <a:r>
              <a:rPr lang="ru-RU" dirty="0"/>
              <a:t> </a:t>
            </a:r>
            <a:r>
              <a:rPr lang="ru-RU" dirty="0" err="1"/>
              <a:t>сістэмы</a:t>
            </a:r>
            <a:r>
              <a:rPr lang="ru-RU" dirty="0"/>
              <a:t> </a:t>
            </a:r>
            <a:r>
              <a:rPr lang="ru-RU" dirty="0" err="1"/>
              <a:t>ўспрымання</a:t>
            </a:r>
            <a:r>
              <a:rPr lang="ru-RU" dirty="0"/>
              <a:t>. У </a:t>
            </a:r>
            <a:r>
              <a:rPr lang="ru-RU" dirty="0" err="1"/>
              <a:t>такім</a:t>
            </a:r>
            <a:r>
              <a:rPr lang="ru-RU" dirty="0"/>
              <a:t> </a:t>
            </a:r>
            <a:r>
              <a:rPr lang="ru-RU" dirty="0" err="1"/>
              <a:t>варыянце</a:t>
            </a:r>
            <a:r>
              <a:rPr lang="ru-RU" dirty="0"/>
              <a:t> </a:t>
            </a:r>
            <a:r>
              <a:rPr lang="ru-RU" dirty="0" err="1"/>
              <a:t>стварэнне</a:t>
            </a:r>
            <a:r>
              <a:rPr lang="ru-RU" dirty="0"/>
              <a:t> </a:t>
            </a:r>
            <a:r>
              <a:rPr lang="ru-RU" dirty="0" err="1"/>
              <a:t>штучнага</a:t>
            </a:r>
            <a:r>
              <a:rPr lang="ru-RU" dirty="0"/>
              <a:t> </a:t>
            </a:r>
            <a:r>
              <a:rPr lang="ru-RU" dirty="0" err="1"/>
              <a:t>нтэлекта</a:t>
            </a:r>
            <a:r>
              <a:rPr lang="ru-RU" dirty="0"/>
              <a:t> </a:t>
            </a:r>
            <a:r>
              <a:rPr lang="ru-RU" dirty="0" err="1"/>
              <a:t>патрапляе</a:t>
            </a:r>
            <a:r>
              <a:rPr lang="ru-RU" dirty="0"/>
              <a:t> ў сферу </a:t>
            </a:r>
            <a:r>
              <a:rPr lang="ru-RU" dirty="0" err="1"/>
              <a:t>робатабудаўніцтва</a:t>
            </a:r>
            <a:r>
              <a:rPr lang="ru-RU" dirty="0"/>
              <a:t>. </a:t>
            </a:r>
            <a:r>
              <a:rPr lang="ru-RU" dirty="0" err="1"/>
              <a:t>Вялізных</a:t>
            </a:r>
            <a:r>
              <a:rPr lang="ru-RU" dirty="0"/>
              <a:t> </a:t>
            </a:r>
            <a:r>
              <a:rPr lang="ru-RU" dirty="0" err="1"/>
              <a:t>дасягненняў</a:t>
            </a:r>
            <a:r>
              <a:rPr lang="ru-RU" dirty="0"/>
              <a:t> у </a:t>
            </a:r>
            <a:r>
              <a:rPr lang="ru-RU" dirty="0" err="1"/>
              <a:t>абодвух</a:t>
            </a:r>
            <a:r>
              <a:rPr lang="ru-RU" dirty="0"/>
              <a:t> </a:t>
            </a:r>
            <a:r>
              <a:rPr lang="ru-RU" dirty="0" err="1"/>
              <a:t>гэтых</a:t>
            </a:r>
            <a:r>
              <a:rPr lang="ru-RU" dirty="0"/>
              <a:t> сферах і </a:t>
            </a:r>
            <a:r>
              <a:rPr lang="ru-RU" dirty="0" err="1"/>
              <a:t>фактычнага</a:t>
            </a:r>
            <a:r>
              <a:rPr lang="ru-RU" dirty="0"/>
              <a:t> </a:t>
            </a:r>
            <a:r>
              <a:rPr lang="ru-RU" dirty="0" err="1"/>
              <a:t>лідэрства</a:t>
            </a:r>
            <a:r>
              <a:rPr lang="ru-RU" dirty="0"/>
              <a:t> </a:t>
            </a:r>
            <a:r>
              <a:rPr lang="ru-RU" dirty="0" err="1"/>
              <a:t>дасягнула</a:t>
            </a:r>
            <a:r>
              <a:rPr lang="ru-RU" dirty="0"/>
              <a:t> з 1980-х гг. </a:t>
            </a:r>
            <a:r>
              <a:rPr lang="ru-RU" dirty="0" err="1"/>
              <a:t>Японія</a:t>
            </a:r>
            <a:r>
              <a:rPr lang="ru-RU" dirty="0"/>
              <a:t>. Так, у 2000 г. </a:t>
            </a:r>
            <a:r>
              <a:rPr lang="ru-RU" dirty="0" err="1"/>
              <a:t>кампаніяй</a:t>
            </a:r>
            <a:r>
              <a:rPr lang="ru-RU" dirty="0"/>
              <a:t> </a:t>
            </a:r>
            <a:r>
              <a:rPr lang="en-US" dirty="0"/>
              <a:t>Honda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прэзентаваны</a:t>
            </a:r>
            <a:r>
              <a:rPr lang="ru-RU" dirty="0"/>
              <a:t> ропат-</a:t>
            </a:r>
            <a:r>
              <a:rPr lang="ru-RU" dirty="0" err="1"/>
              <a:t>андроід</a:t>
            </a:r>
            <a:r>
              <a:rPr lang="ru-RU" dirty="0"/>
              <a:t> </a:t>
            </a:r>
            <a:r>
              <a:rPr lang="en-US" dirty="0" err="1"/>
              <a:t>Asimo</a:t>
            </a:r>
            <a:r>
              <a:rPr lang="en-US" dirty="0"/>
              <a:t>. </a:t>
            </a:r>
            <a:r>
              <a:rPr lang="ru-RU" dirty="0"/>
              <a:t>Да 2014 г. </a:t>
            </a:r>
            <a:r>
              <a:rPr lang="ru-RU" dirty="0" err="1"/>
              <a:t>з’явіўся</a:t>
            </a:r>
            <a:r>
              <a:rPr lang="ru-RU" dirty="0"/>
              <a:t> </a:t>
            </a:r>
            <a:r>
              <a:rPr lang="en-US" b="1" dirty="0" err="1"/>
              <a:t>Asimo</a:t>
            </a:r>
            <a:r>
              <a:rPr lang="en-US" b="1" dirty="0"/>
              <a:t> 7</a:t>
            </a:r>
            <a:r>
              <a:rPr lang="en-US" dirty="0"/>
              <a:t>-</a:t>
            </a:r>
            <a:r>
              <a:rPr lang="ru-RU" dirty="0"/>
              <a:t>га </a:t>
            </a:r>
            <a:r>
              <a:rPr lang="ru-RU" dirty="0" err="1"/>
              <a:t>пакалення</a:t>
            </a:r>
            <a:r>
              <a:rPr lang="ru-RU" dirty="0"/>
              <a:t>. </a:t>
            </a:r>
            <a:r>
              <a:rPr lang="ru-RU" dirty="0" err="1"/>
              <a:t>Робат</a:t>
            </a:r>
            <a:r>
              <a:rPr lang="ru-RU" dirty="0"/>
              <a:t> </a:t>
            </a:r>
            <a:r>
              <a:rPr lang="ru-RU" dirty="0" err="1"/>
              <a:t>аўтаномна</a:t>
            </a:r>
            <a:r>
              <a:rPr lang="ru-RU" dirty="0"/>
              <a:t> </a:t>
            </a:r>
            <a:r>
              <a:rPr lang="ru-RU" dirty="0" err="1"/>
              <a:t>перамяшчаецца</a:t>
            </a:r>
            <a:r>
              <a:rPr lang="ru-RU" dirty="0"/>
              <a:t>, </a:t>
            </a:r>
            <a:r>
              <a:rPr lang="ru-RU" dirty="0" err="1"/>
              <a:t>распазнае</a:t>
            </a:r>
            <a:r>
              <a:rPr lang="ru-RU" dirty="0"/>
              <a:t> </a:t>
            </a:r>
            <a:r>
              <a:rPr lang="ru-RU" dirty="0" err="1"/>
              <a:t>чалавечую</a:t>
            </a:r>
            <a:r>
              <a:rPr lang="ru-RU" dirty="0"/>
              <a:t> </a:t>
            </a:r>
            <a:r>
              <a:rPr lang="ru-RU" dirty="0" err="1"/>
              <a:t>мову</a:t>
            </a:r>
            <a:r>
              <a:rPr lang="ru-RU" dirty="0"/>
              <a:t> і </a:t>
            </a:r>
            <a:r>
              <a:rPr lang="ru-RU" dirty="0" err="1"/>
              <a:t>рухі</a:t>
            </a:r>
            <a:r>
              <a:rPr lang="ru-RU" dirty="0"/>
              <a:t>, </a:t>
            </a:r>
            <a:r>
              <a:rPr lang="ru-RU" dirty="0" err="1"/>
              <a:t>пазнае</a:t>
            </a:r>
            <a:r>
              <a:rPr lang="ru-RU" dirty="0"/>
              <a:t> </a:t>
            </a:r>
            <a:r>
              <a:rPr lang="ru-RU" dirty="0" err="1"/>
              <a:t>людзей</a:t>
            </a:r>
            <a:r>
              <a:rPr lang="ru-RU" dirty="0"/>
              <a:t> у </a:t>
            </a:r>
            <a:r>
              <a:rPr lang="ru-RU" dirty="0" err="1"/>
              <a:t>твар</a:t>
            </a:r>
            <a:r>
              <a:rPr lang="ru-RU" dirty="0"/>
              <a:t>, </a:t>
            </a:r>
            <a:r>
              <a:rPr lang="ru-RU" dirty="0" err="1"/>
              <a:t>адказвае</a:t>
            </a:r>
            <a:r>
              <a:rPr lang="ru-RU" dirty="0"/>
              <a:t> </a:t>
            </a:r>
            <a:r>
              <a:rPr lang="ru-RU" dirty="0" err="1"/>
              <a:t>ім</a:t>
            </a:r>
            <a:r>
              <a:rPr lang="ru-RU" dirty="0"/>
              <a:t>. </a:t>
            </a:r>
            <a:r>
              <a:rPr lang="ru-RU" dirty="0" err="1"/>
              <a:t>Напэўна</a:t>
            </a:r>
            <a:r>
              <a:rPr lang="ru-RU" dirty="0"/>
              <a:t> </a:t>
            </a:r>
            <a:r>
              <a:rPr lang="ru-RU" dirty="0" err="1"/>
              <a:t>можа</a:t>
            </a:r>
            <a:r>
              <a:rPr lang="ru-RU" dirty="0"/>
              <a:t> і шмат </a:t>
            </a:r>
            <a:r>
              <a:rPr lang="ru-RU" dirty="0" err="1"/>
              <a:t>чаго</a:t>
            </a:r>
            <a:r>
              <a:rPr lang="ru-RU" dirty="0"/>
              <a:t> </a:t>
            </a:r>
            <a:r>
              <a:rPr lang="ru-RU" dirty="0" err="1"/>
              <a:t>іншага</a:t>
            </a:r>
            <a:r>
              <a:rPr lang="ru-RU" dirty="0"/>
              <a:t>,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чым</a:t>
            </a:r>
            <a:r>
              <a:rPr lang="ru-RU" dirty="0"/>
              <a:t> </a:t>
            </a:r>
            <a:r>
              <a:rPr lang="ru-RU" dirty="0" err="1"/>
              <a:t>здагадваюцца</a:t>
            </a:r>
            <a:r>
              <a:rPr lang="ru-RU" dirty="0"/>
              <a:t> </a:t>
            </a:r>
            <a:r>
              <a:rPr lang="ru-RU" dirty="0" err="1"/>
              <a:t>спецыялісты</a:t>
            </a:r>
            <a:r>
              <a:rPr lang="ru-RU" dirty="0"/>
              <a:t>. </a:t>
            </a:r>
            <a:r>
              <a:rPr lang="ru-RU" dirty="0" err="1"/>
              <a:t>Інжынеры</a:t>
            </a:r>
            <a:r>
              <a:rPr lang="ru-RU" dirty="0"/>
              <a:t> </a:t>
            </a:r>
            <a:r>
              <a:rPr lang="en-US" dirty="0"/>
              <a:t>NASA </a:t>
            </a:r>
            <a:r>
              <a:rPr lang="ru-RU" dirty="0" err="1"/>
              <a:t>сканструявалі</a:t>
            </a:r>
            <a:r>
              <a:rPr lang="ru-RU" dirty="0"/>
              <a:t> да 2017 г. </a:t>
            </a:r>
            <a:r>
              <a:rPr lang="ru-RU" dirty="0" err="1"/>
              <a:t>яшчэ</a:t>
            </a:r>
            <a:r>
              <a:rPr lang="ru-RU" dirty="0"/>
              <a:t>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шматфункцыянальнага</a:t>
            </a:r>
            <a:r>
              <a:rPr lang="ru-RU" dirty="0"/>
              <a:t> </a:t>
            </a:r>
            <a:r>
              <a:rPr lang="ru-RU" dirty="0" err="1"/>
              <a:t>робата</a:t>
            </a:r>
            <a:r>
              <a:rPr lang="ru-RU" dirty="0"/>
              <a:t> </a:t>
            </a:r>
            <a:r>
              <a:rPr lang="en-US" b="1" dirty="0" err="1"/>
              <a:t>Valkirie</a:t>
            </a:r>
            <a:r>
              <a:rPr lang="en-US" dirty="0"/>
              <a:t>. </a:t>
            </a:r>
            <a:r>
              <a:rPr lang="ru-RU" dirty="0" err="1"/>
              <a:t>Мяркуецца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гэты</a:t>
            </a:r>
            <a:r>
              <a:rPr lang="ru-RU" dirty="0"/>
              <a:t> </a:t>
            </a:r>
            <a:r>
              <a:rPr lang="ru-RU" dirty="0" err="1"/>
              <a:t>робат</a:t>
            </a:r>
            <a:r>
              <a:rPr lang="ru-RU" dirty="0"/>
              <a:t> стане </a:t>
            </a:r>
            <a:r>
              <a:rPr lang="ru-RU" dirty="0" err="1"/>
              <a:t>астранаўта-робатам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паляціць</a:t>
            </a:r>
            <a:r>
              <a:rPr lang="ru-RU" dirty="0"/>
              <a:t> на Марс. Так, </a:t>
            </a:r>
            <a:r>
              <a:rPr lang="ru-RU" dirty="0" err="1"/>
              <a:t>Ілан</a:t>
            </a:r>
            <a:r>
              <a:rPr lang="ru-RU" dirty="0"/>
              <a:t> </a:t>
            </a:r>
            <a:r>
              <a:rPr lang="ru-RU" dirty="0" err="1"/>
              <a:t>Маск</a:t>
            </a:r>
            <a:r>
              <a:rPr lang="ru-RU" dirty="0"/>
              <a:t> </a:t>
            </a:r>
            <a:r>
              <a:rPr lang="ru-RU" dirty="0" err="1"/>
              <a:t>абвесціў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менавіта</a:t>
            </a:r>
            <a:r>
              <a:rPr lang="ru-RU" dirty="0"/>
              <a:t> </a:t>
            </a:r>
            <a:r>
              <a:rPr lang="ru-RU" dirty="0" err="1"/>
              <a:t>робаты</a:t>
            </a:r>
            <a:r>
              <a:rPr lang="ru-RU" dirty="0"/>
              <a:t> 1-мі </a:t>
            </a:r>
            <a:r>
              <a:rPr lang="ru-RU" dirty="0" err="1"/>
              <a:t>стануць</a:t>
            </a:r>
            <a:r>
              <a:rPr lang="ru-RU" dirty="0"/>
              <a:t> </a:t>
            </a:r>
            <a:r>
              <a:rPr lang="ru-RU" dirty="0" err="1"/>
              <a:t>кіраваць</a:t>
            </a:r>
            <a:r>
              <a:rPr lang="ru-RU" dirty="0"/>
              <a:t> </a:t>
            </a:r>
            <a:r>
              <a:rPr lang="en-US" b="1" dirty="0"/>
              <a:t>Falcon-9</a:t>
            </a:r>
            <a:r>
              <a:rPr lang="en-US" dirty="0"/>
              <a:t>. </a:t>
            </a:r>
            <a:r>
              <a:rPr lang="ru-RU" dirty="0"/>
              <a:t>На </a:t>
            </a:r>
            <a:r>
              <a:rPr lang="ru-RU" dirty="0" err="1"/>
              <a:t>сёння</a:t>
            </a:r>
            <a:r>
              <a:rPr lang="ru-RU" dirty="0"/>
              <a:t> ІТ-</a:t>
            </a:r>
            <a:r>
              <a:rPr lang="ru-RU" dirty="0" err="1"/>
              <a:t>лабараторыя</a:t>
            </a:r>
            <a:r>
              <a:rPr lang="ru-RU" dirty="0"/>
              <a:t> </a:t>
            </a:r>
            <a:r>
              <a:rPr lang="ru-RU" dirty="0" err="1"/>
              <a:t>І.Маска</a:t>
            </a:r>
            <a:r>
              <a:rPr lang="ru-RU" dirty="0"/>
              <a:t> </a:t>
            </a:r>
            <a:r>
              <a:rPr lang="en-US" dirty="0" err="1"/>
              <a:t>OpenAl</a:t>
            </a:r>
            <a:r>
              <a:rPr lang="en-US" dirty="0"/>
              <a:t> </a:t>
            </a:r>
            <a:r>
              <a:rPr lang="ru-RU" dirty="0" err="1"/>
              <a:t>зрабіла</a:t>
            </a:r>
            <a:r>
              <a:rPr lang="ru-RU" dirty="0"/>
              <a:t> </a:t>
            </a:r>
            <a:r>
              <a:rPr lang="ru-RU" dirty="0" err="1"/>
              <a:t>робатаў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здольныя</a:t>
            </a:r>
            <a:r>
              <a:rPr lang="ru-RU" dirty="0"/>
              <a:t> да </a:t>
            </a:r>
            <a:r>
              <a:rPr lang="ru-RU" dirty="0" err="1" smtClean="0"/>
              <a:t>навучання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75856" y="4247317"/>
            <a:ext cx="58681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Поруч</a:t>
            </a:r>
            <a:r>
              <a:rPr lang="ru-RU" dirty="0"/>
              <a:t> з </a:t>
            </a:r>
            <a:r>
              <a:rPr lang="ru-RU" dirty="0" err="1"/>
              <a:t>японскімі</a:t>
            </a:r>
            <a:r>
              <a:rPr lang="ru-RU" dirty="0"/>
              <a:t> </a:t>
            </a:r>
            <a:r>
              <a:rPr lang="ru-RU" dirty="0" err="1"/>
              <a:t>кампаніямі</a:t>
            </a:r>
            <a:r>
              <a:rPr lang="ru-RU" dirty="0"/>
              <a:t> </a:t>
            </a:r>
            <a:r>
              <a:rPr lang="en-US" dirty="0"/>
              <a:t>Honda, Softbank </a:t>
            </a:r>
            <a:r>
              <a:rPr lang="ru-RU" dirty="0"/>
              <a:t>і </a:t>
            </a:r>
            <a:r>
              <a:rPr lang="ru-RU" dirty="0" err="1"/>
              <a:t>нек.інш</a:t>
            </a:r>
            <a:r>
              <a:rPr lang="ru-RU" dirty="0"/>
              <a:t>., </a:t>
            </a:r>
            <a:r>
              <a:rPr lang="ru-RU" dirty="0" err="1"/>
              <a:t>вядомасць</a:t>
            </a:r>
            <a:r>
              <a:rPr lang="ru-RU" dirty="0"/>
              <a:t> у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набылі</a:t>
            </a:r>
            <a:r>
              <a:rPr lang="ru-RU" dirty="0"/>
              <a:t> </a:t>
            </a:r>
            <a:r>
              <a:rPr lang="ru-RU" dirty="0" err="1"/>
              <a:t>распрацоўкі</a:t>
            </a:r>
            <a:r>
              <a:rPr lang="ru-RU" dirty="0"/>
              <a:t> </a:t>
            </a:r>
            <a:r>
              <a:rPr lang="ru-RU" dirty="0" err="1"/>
              <a:t>амерыканскай</a:t>
            </a:r>
            <a:r>
              <a:rPr lang="ru-RU" dirty="0"/>
              <a:t> </a:t>
            </a:r>
            <a:r>
              <a:rPr lang="ru-RU" dirty="0" err="1"/>
              <a:t>кампаніі</a:t>
            </a:r>
            <a:r>
              <a:rPr lang="ru-RU" dirty="0"/>
              <a:t> </a:t>
            </a:r>
            <a:r>
              <a:rPr lang="en-US" dirty="0"/>
              <a:t>Boston Dynamics </a:t>
            </a:r>
            <a:r>
              <a:rPr lang="ru-RU" dirty="0"/>
              <a:t>і </a:t>
            </a:r>
            <a:r>
              <a:rPr lang="ru-RU" dirty="0" err="1"/>
              <a:t>нямецкай</a:t>
            </a:r>
            <a:r>
              <a:rPr lang="ru-RU" dirty="0"/>
              <a:t> </a:t>
            </a:r>
            <a:r>
              <a:rPr lang="en-US" dirty="0" err="1"/>
              <a:t>Festo</a:t>
            </a:r>
            <a:r>
              <a:rPr lang="en-US" dirty="0"/>
              <a:t>. Boston Dynamics </a:t>
            </a:r>
            <a:r>
              <a:rPr lang="ru-RU" dirty="0" err="1"/>
              <a:t>распрацавала</a:t>
            </a:r>
            <a:r>
              <a:rPr lang="ru-RU" dirty="0"/>
              <a:t> 4-х-лапага </a:t>
            </a:r>
            <a:r>
              <a:rPr lang="ru-RU" dirty="0" err="1"/>
              <a:t>робата</a:t>
            </a:r>
            <a:r>
              <a:rPr lang="ru-RU" dirty="0"/>
              <a:t> </a:t>
            </a:r>
            <a:r>
              <a:rPr lang="en-US" dirty="0" err="1"/>
              <a:t>BigDog</a:t>
            </a:r>
            <a:r>
              <a:rPr lang="en-US" dirty="0"/>
              <a:t> (2005), </a:t>
            </a:r>
            <a:r>
              <a:rPr lang="ru-RU" dirty="0" err="1"/>
              <a:t>здольнага</a:t>
            </a:r>
            <a:r>
              <a:rPr lang="ru-RU" dirty="0"/>
              <a:t> </a:t>
            </a:r>
            <a:r>
              <a:rPr lang="ru-RU" dirty="0" err="1"/>
              <a:t>прабірацца</a:t>
            </a:r>
            <a:r>
              <a:rPr lang="ru-RU" dirty="0"/>
              <a:t> па </a:t>
            </a:r>
            <a:r>
              <a:rPr lang="ru-RU" dirty="0" err="1"/>
              <a:t>цяжкадаступнай</a:t>
            </a:r>
            <a:r>
              <a:rPr lang="ru-RU" dirty="0"/>
              <a:t> </a:t>
            </a:r>
            <a:r>
              <a:rPr lang="ru-RU" dirty="0" err="1"/>
              <a:t>мясцовасці</a:t>
            </a:r>
            <a:r>
              <a:rPr lang="ru-RU" dirty="0"/>
              <a:t> і </a:t>
            </a:r>
            <a:r>
              <a:rPr lang="ru-RU" dirty="0" err="1"/>
              <a:t>несці</a:t>
            </a:r>
            <a:r>
              <a:rPr lang="ru-RU" dirty="0"/>
              <a:t> груз да 70 кг., а </a:t>
            </a:r>
            <a:r>
              <a:rPr lang="ru-RU" dirty="0" err="1"/>
              <a:t>таксама</a:t>
            </a:r>
            <a:r>
              <a:rPr lang="ru-RU" dirty="0"/>
              <a:t> </a:t>
            </a:r>
            <a:r>
              <a:rPr lang="ru-RU" dirty="0" err="1"/>
              <a:t>робата</a:t>
            </a:r>
            <a:r>
              <a:rPr lang="ru-RU" dirty="0"/>
              <a:t>-гепарда </a:t>
            </a:r>
            <a:r>
              <a:rPr lang="en-US" dirty="0"/>
              <a:t>Cheetah, </a:t>
            </a:r>
            <a:r>
              <a:rPr lang="ru-RU" dirty="0" err="1"/>
              <a:t>што</a:t>
            </a:r>
            <a:r>
              <a:rPr lang="ru-RU" dirty="0"/>
              <a:t> дольны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равіць</a:t>
            </a:r>
            <a:r>
              <a:rPr lang="ru-RU" dirty="0"/>
              <a:t> </a:t>
            </a:r>
            <a:r>
              <a:rPr lang="ru-RU" dirty="0" err="1"/>
              <a:t>хуткасць</a:t>
            </a:r>
            <a:r>
              <a:rPr lang="ru-RU" dirty="0"/>
              <a:t> да 47 км/г. </a:t>
            </a:r>
          </a:p>
        </p:txBody>
      </p:sp>
    </p:spTree>
    <p:extLst>
      <p:ext uri="{BB962C8B-B14F-4D97-AF65-F5344CB8AC3E}">
        <p14:creationId xmlns:p14="http://schemas.microsoft.com/office/powerpoint/2010/main" val="853028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1" y="4421484"/>
            <a:ext cx="2592288" cy="2448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3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Вядома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en-US" dirty="0" err="1"/>
              <a:t>BigDog</a:t>
            </a:r>
            <a:r>
              <a:rPr lang="en-US" dirty="0"/>
              <a:t> </a:t>
            </a:r>
            <a:r>
              <a:rPr lang="ru-RU" dirty="0" err="1"/>
              <a:t>прайшоў</a:t>
            </a:r>
            <a:r>
              <a:rPr lang="ru-RU" dirty="0"/>
              <a:t> </a:t>
            </a:r>
            <a:r>
              <a:rPr lang="ru-RU" dirty="0" err="1"/>
              <a:t>выпрабаванні</a:t>
            </a:r>
            <a:r>
              <a:rPr lang="ru-RU" dirty="0"/>
              <a:t> для </a:t>
            </a:r>
            <a:r>
              <a:rPr lang="ru-RU" dirty="0" err="1"/>
              <a:t>патрэб</a:t>
            </a:r>
            <a:r>
              <a:rPr lang="ru-RU" dirty="0"/>
              <a:t> </a:t>
            </a:r>
            <a:r>
              <a:rPr lang="ru-RU" dirty="0" err="1"/>
              <a:t>арміі</a:t>
            </a:r>
            <a:r>
              <a:rPr lang="ru-RU" dirty="0"/>
              <a:t> ЗША.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у 2017 г. у </a:t>
            </a:r>
            <a:r>
              <a:rPr lang="ru-RU" dirty="0" err="1"/>
              <a:t>сталіцы</a:t>
            </a:r>
            <a:r>
              <a:rPr lang="ru-RU" dirty="0"/>
              <a:t> ААЭ </a:t>
            </a:r>
            <a:r>
              <a:rPr lang="ru-RU" dirty="0" err="1"/>
              <a:t>Дубаі</a:t>
            </a:r>
            <a:r>
              <a:rPr lang="ru-RU" dirty="0"/>
              <a:t> </a:t>
            </a:r>
            <a:r>
              <a:rPr lang="ru-RU" dirty="0" err="1"/>
              <a:t>з’явіўся</a:t>
            </a:r>
            <a:r>
              <a:rPr lang="ru-RU" dirty="0"/>
              <a:t> 1-ы ў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робат-паліцэйскі</a:t>
            </a:r>
            <a:r>
              <a:rPr lang="ru-RU" dirty="0"/>
              <a:t> </a:t>
            </a:r>
            <a:r>
              <a:rPr lang="en-US" dirty="0"/>
              <a:t>Robocop. </a:t>
            </a:r>
            <a:r>
              <a:rPr lang="ru-RU" dirty="0"/>
              <a:t>У 2012 г.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прадстаўлены</a:t>
            </a:r>
            <a:r>
              <a:rPr lang="ru-RU" dirty="0"/>
              <a:t> ў </a:t>
            </a:r>
            <a:r>
              <a:rPr lang="ru-RU" dirty="0" err="1"/>
              <a:t>Японіі</a:t>
            </a:r>
            <a:r>
              <a:rPr lang="ru-RU" dirty="0"/>
              <a:t> </a:t>
            </a:r>
            <a:r>
              <a:rPr lang="ru-RU" dirty="0" err="1"/>
              <a:t>баявы</a:t>
            </a:r>
            <a:r>
              <a:rPr lang="ru-RU" dirty="0"/>
              <a:t> </a:t>
            </a:r>
            <a:r>
              <a:rPr lang="ru-RU" dirty="0" err="1"/>
              <a:t>робат</a:t>
            </a:r>
            <a:r>
              <a:rPr lang="ru-RU" dirty="0"/>
              <a:t>-мех (</a:t>
            </a:r>
            <a:r>
              <a:rPr lang="ru-RU" dirty="0" err="1"/>
              <a:t>зн</a:t>
            </a:r>
            <a:r>
              <a:rPr lang="ru-RU" dirty="0"/>
              <a:t>. </a:t>
            </a:r>
            <a:r>
              <a:rPr lang="ru-RU" dirty="0" err="1"/>
              <a:t>кіруемы</a:t>
            </a:r>
            <a:r>
              <a:rPr lang="ru-RU" dirty="0"/>
              <a:t> </a:t>
            </a:r>
            <a:r>
              <a:rPr lang="ru-RU" dirty="0" err="1"/>
              <a:t>пілотам</a:t>
            </a:r>
            <a:r>
              <a:rPr lang="ru-RU" dirty="0"/>
              <a:t>) </a:t>
            </a:r>
            <a:r>
              <a:rPr lang="en-US" b="1" dirty="0" err="1"/>
              <a:t>Kuratas</a:t>
            </a:r>
            <a:r>
              <a:rPr lang="en-US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ўпершыню</a:t>
            </a:r>
            <a:r>
              <a:rPr lang="ru-RU" dirty="0"/>
              <a:t>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прадстаўлены</a:t>
            </a:r>
            <a:r>
              <a:rPr lang="ru-RU" dirty="0"/>
              <a:t> </a:t>
            </a:r>
            <a:r>
              <a:rPr lang="ru-RU" dirty="0" err="1"/>
              <a:t>публіцы</a:t>
            </a:r>
            <a:r>
              <a:rPr lang="ru-RU" dirty="0"/>
              <a:t> ў </a:t>
            </a:r>
            <a:r>
              <a:rPr lang="ru-RU" dirty="0" err="1"/>
              <a:t>ліпені</a:t>
            </a:r>
            <a:r>
              <a:rPr lang="ru-RU" dirty="0"/>
              <a:t> 2015 г. </a:t>
            </a:r>
            <a:r>
              <a:rPr lang="ru-RU" dirty="0" err="1"/>
              <a:t>Гэты</a:t>
            </a:r>
            <a:r>
              <a:rPr lang="ru-RU" dirty="0"/>
              <a:t> </a:t>
            </a:r>
            <a:r>
              <a:rPr lang="en-US" dirty="0" err="1"/>
              <a:t>Kuratas</a:t>
            </a:r>
            <a:r>
              <a:rPr lang="en-US" dirty="0"/>
              <a:t> </a:t>
            </a:r>
            <a:r>
              <a:rPr lang="ru-RU" dirty="0" err="1"/>
              <a:t>складае</a:t>
            </a:r>
            <a:r>
              <a:rPr lang="ru-RU" dirty="0"/>
              <a:t> 3,8 м. у </a:t>
            </a:r>
            <a:r>
              <a:rPr lang="ru-RU" dirty="0" err="1"/>
              <a:t>вышыню</a:t>
            </a:r>
            <a:r>
              <a:rPr lang="ru-RU" dirty="0"/>
              <a:t>, мае вагу 5 т. і </a:t>
            </a:r>
            <a:r>
              <a:rPr lang="ru-RU" dirty="0" err="1"/>
              <a:t>можа</a:t>
            </a:r>
            <a:r>
              <a:rPr lang="ru-RU" dirty="0"/>
              <a:t> </a:t>
            </a:r>
            <a:r>
              <a:rPr lang="ru-RU" dirty="0" err="1"/>
              <a:t>рухацца</a:t>
            </a:r>
            <a:r>
              <a:rPr lang="ru-RU" dirty="0"/>
              <a:t> з </a:t>
            </a:r>
            <a:r>
              <a:rPr lang="ru-RU" dirty="0" err="1"/>
              <a:t>хуткасцю</a:t>
            </a:r>
            <a:r>
              <a:rPr lang="ru-RU" dirty="0"/>
              <a:t> да 10 км/г. </a:t>
            </a:r>
            <a:r>
              <a:rPr lang="ru-RU" dirty="0" err="1"/>
              <a:t>Нямецкая</a:t>
            </a:r>
            <a:r>
              <a:rPr lang="ru-RU" dirty="0"/>
              <a:t> ж </a:t>
            </a:r>
            <a:r>
              <a:rPr lang="ru-RU" dirty="0" err="1"/>
              <a:t>кампанія</a:t>
            </a:r>
            <a:r>
              <a:rPr lang="ru-RU" dirty="0"/>
              <a:t> </a:t>
            </a:r>
            <a:r>
              <a:rPr lang="en-US" dirty="0" err="1"/>
              <a:t>Festo</a:t>
            </a:r>
            <a:r>
              <a:rPr lang="en-US" dirty="0"/>
              <a:t> </a:t>
            </a:r>
            <a:r>
              <a:rPr lang="ru-RU" dirty="0" err="1"/>
              <a:t>вядомая</a:t>
            </a:r>
            <a:r>
              <a:rPr lang="ru-RU" dirty="0"/>
              <a:t> </a:t>
            </a:r>
            <a:r>
              <a:rPr lang="ru-RU" dirty="0" err="1"/>
              <a:t>сваімі</a:t>
            </a:r>
            <a:r>
              <a:rPr lang="ru-RU" dirty="0"/>
              <a:t> </a:t>
            </a:r>
            <a:r>
              <a:rPr lang="ru-RU" dirty="0" err="1"/>
              <a:t>распрацоўкамі</a:t>
            </a:r>
            <a:r>
              <a:rPr lang="ru-RU" dirty="0"/>
              <a:t> </a:t>
            </a:r>
            <a:r>
              <a:rPr lang="ru-RU" dirty="0" err="1"/>
              <a:t>робатаў-мурашоў</a:t>
            </a:r>
            <a:r>
              <a:rPr lang="ru-RU" dirty="0"/>
              <a:t> </a:t>
            </a:r>
            <a:r>
              <a:rPr lang="en-US" dirty="0" err="1"/>
              <a:t>BionicAnts</a:t>
            </a:r>
            <a:r>
              <a:rPr lang="en-US" dirty="0"/>
              <a:t> </a:t>
            </a:r>
            <a:r>
              <a:rPr lang="ru-RU" dirty="0"/>
              <a:t>і </a:t>
            </a:r>
            <a:r>
              <a:rPr lang="ru-RU" dirty="0" err="1"/>
              <a:t>матылькоў</a:t>
            </a:r>
            <a:r>
              <a:rPr lang="ru-RU" dirty="0"/>
              <a:t> </a:t>
            </a:r>
            <a:r>
              <a:rPr lang="en-US" dirty="0" err="1"/>
              <a:t>eMotion</a:t>
            </a:r>
            <a:r>
              <a:rPr lang="en-US" dirty="0"/>
              <a:t> </a:t>
            </a:r>
            <a:r>
              <a:rPr lang="en-US" dirty="0" err="1"/>
              <a:t>Batterflies</a:t>
            </a:r>
            <a:r>
              <a:rPr lang="en-US" dirty="0"/>
              <a:t> (2015). </a:t>
            </a:r>
            <a:r>
              <a:rPr lang="ru-RU" dirty="0" err="1"/>
              <a:t>Мурашы</a:t>
            </a:r>
            <a:r>
              <a:rPr lang="ru-RU" dirty="0"/>
              <a:t> </a:t>
            </a:r>
            <a:r>
              <a:rPr lang="ru-RU" dirty="0" err="1"/>
              <a:t>памерам</a:t>
            </a:r>
            <a:r>
              <a:rPr lang="ru-RU" dirty="0"/>
              <a:t> 13,5 см </a:t>
            </a:r>
            <a:r>
              <a:rPr lang="ru-RU" dirty="0" err="1"/>
              <a:t>могуць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ўзаемадзеянні</a:t>
            </a:r>
            <a:r>
              <a:rPr lang="ru-RU" dirty="0"/>
              <a:t> </a:t>
            </a:r>
            <a:r>
              <a:rPr lang="ru-RU" dirty="0" err="1"/>
              <a:t>рухацца</a:t>
            </a:r>
            <a:r>
              <a:rPr lang="ru-RU" dirty="0"/>
              <a:t> і </a:t>
            </a:r>
            <a:r>
              <a:rPr lang="ru-RU" dirty="0" err="1"/>
              <a:t>выконваць</a:t>
            </a:r>
            <a:r>
              <a:rPr lang="ru-RU" dirty="0"/>
              <a:t> </a:t>
            </a:r>
            <a:r>
              <a:rPr lang="ru-RU" dirty="0" err="1"/>
              <a:t>супольныя</a:t>
            </a:r>
            <a:r>
              <a:rPr lang="ru-RU" dirty="0"/>
              <a:t> </a:t>
            </a:r>
            <a:r>
              <a:rPr lang="ru-RU" dirty="0" err="1"/>
              <a:t>аперацыі</a:t>
            </a:r>
            <a:r>
              <a:rPr lang="ru-RU" dirty="0"/>
              <a:t> да 40 </a:t>
            </a:r>
            <a:r>
              <a:rPr lang="ru-RU" dirty="0" err="1"/>
              <a:t>хвілін</a:t>
            </a:r>
            <a:r>
              <a:rPr lang="ru-RU" dirty="0"/>
              <a:t>, а </a:t>
            </a:r>
            <a:r>
              <a:rPr lang="ru-RU" dirty="0" err="1"/>
              <a:t>матылькі</a:t>
            </a:r>
            <a:r>
              <a:rPr lang="ru-RU" dirty="0"/>
              <a:t> — </a:t>
            </a:r>
            <a:r>
              <a:rPr lang="ru-RU" dirty="0" err="1"/>
              <a:t>могуць</a:t>
            </a:r>
            <a:r>
              <a:rPr lang="ru-RU" dirty="0"/>
              <a:t> з вагой </a:t>
            </a:r>
            <a:r>
              <a:rPr lang="ru-RU" dirty="0" err="1"/>
              <a:t>усяго</a:t>
            </a:r>
            <a:r>
              <a:rPr lang="ru-RU" dirty="0"/>
              <a:t> 32 </a:t>
            </a:r>
            <a:r>
              <a:rPr lang="ru-RU" dirty="0" err="1"/>
              <a:t>грамаў</a:t>
            </a:r>
            <a:r>
              <a:rPr lang="ru-RU" dirty="0"/>
              <a:t> </a:t>
            </a:r>
            <a:r>
              <a:rPr lang="ru-RU" dirty="0" err="1"/>
              <a:t>лятаць</a:t>
            </a:r>
            <a:r>
              <a:rPr lang="ru-RU" dirty="0"/>
              <a:t> да 4 </a:t>
            </a:r>
            <a:r>
              <a:rPr lang="ru-RU" dirty="0" err="1"/>
              <a:t>хвілін</a:t>
            </a:r>
            <a:r>
              <a:rPr lang="ru-RU" dirty="0"/>
              <a:t>. </a:t>
            </a:r>
            <a:r>
              <a:rPr lang="ru-RU" dirty="0" err="1"/>
              <a:t>Пазней</a:t>
            </a:r>
            <a:r>
              <a:rPr lang="ru-RU" dirty="0"/>
              <a:t>, у 2016 і 2017 гг. </a:t>
            </a:r>
            <a:r>
              <a:rPr lang="ru-RU" dirty="0" err="1"/>
              <a:t>адпаведна</a:t>
            </a:r>
            <a:r>
              <a:rPr lang="ru-RU" dirty="0"/>
              <a:t>, — </a:t>
            </a:r>
            <a:r>
              <a:rPr lang="en-US" dirty="0" err="1"/>
              <a:t>Festo</a:t>
            </a:r>
            <a:r>
              <a:rPr lang="en-US" dirty="0"/>
              <a:t> </a:t>
            </a:r>
            <a:r>
              <a:rPr lang="ru-RU" dirty="0" err="1"/>
              <a:t>прадэманстравала</a:t>
            </a:r>
            <a:r>
              <a:rPr lang="ru-RU" dirty="0"/>
              <a:t> </a:t>
            </a:r>
            <a:r>
              <a:rPr lang="ru-RU" dirty="0" err="1"/>
              <a:t>сваіх</a:t>
            </a:r>
            <a:r>
              <a:rPr lang="ru-RU" dirty="0"/>
              <a:t> новых </a:t>
            </a:r>
            <a:r>
              <a:rPr lang="ru-RU" dirty="0" err="1"/>
              <a:t>робатаў</a:t>
            </a:r>
            <a:r>
              <a:rPr lang="ru-RU" dirty="0"/>
              <a:t>: чайка, </a:t>
            </a:r>
            <a:r>
              <a:rPr lang="ru-RU" dirty="0" err="1"/>
              <a:t>стрэказа</a:t>
            </a:r>
            <a:r>
              <a:rPr lang="ru-RU" dirty="0"/>
              <a:t>, кенгуру. </a:t>
            </a:r>
            <a:r>
              <a:rPr lang="ru-RU" dirty="0" err="1"/>
              <a:t>Апоші</a:t>
            </a:r>
            <a:r>
              <a:rPr lang="ru-RU" dirty="0"/>
              <a:t> </a:t>
            </a:r>
            <a:r>
              <a:rPr lang="ru-RU" dirty="0" err="1"/>
              <a:t>здатны</a:t>
            </a:r>
            <a:r>
              <a:rPr lang="ru-RU" dirty="0"/>
              <a:t> </a:t>
            </a:r>
            <a:r>
              <a:rPr lang="ru-RU" dirty="0" err="1"/>
              <a:t>выкарыстоўваць</a:t>
            </a:r>
            <a:r>
              <a:rPr lang="ru-RU" dirty="0"/>
              <a:t> </a:t>
            </a:r>
            <a:r>
              <a:rPr lang="ru-RU" dirty="0" err="1"/>
              <a:t>энэргію</a:t>
            </a:r>
            <a:r>
              <a:rPr lang="ru-RU" dirty="0"/>
              <a:t> </a:t>
            </a:r>
            <a:r>
              <a:rPr lang="ru-RU" dirty="0" err="1"/>
              <a:t>штуршка</a:t>
            </a:r>
            <a:r>
              <a:rPr lang="ru-RU" dirty="0"/>
              <a:t> для </a:t>
            </a:r>
            <a:r>
              <a:rPr lang="ru-RU" dirty="0" err="1"/>
              <a:t>працягу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86232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Дасягненні</a:t>
            </a:r>
            <a:r>
              <a:rPr lang="ru-RU" dirty="0"/>
              <a:t> </a:t>
            </a:r>
            <a:r>
              <a:rPr lang="en-US" dirty="0"/>
              <a:t>hi-tech </a:t>
            </a:r>
            <a:r>
              <a:rPr lang="ru-RU" dirty="0" err="1"/>
              <a:t>нямецкай</a:t>
            </a:r>
            <a:r>
              <a:rPr lang="ru-RU" dirty="0"/>
              <a:t> </a:t>
            </a:r>
            <a:r>
              <a:rPr lang="ru-RU" dirty="0" err="1"/>
              <a:t>кампаніі</a:t>
            </a:r>
            <a:r>
              <a:rPr lang="ru-RU" dirty="0"/>
              <a:t> </a:t>
            </a:r>
            <a:r>
              <a:rPr lang="en-US" dirty="0" err="1"/>
              <a:t>Festo</a:t>
            </a:r>
            <a:r>
              <a:rPr lang="en-US" dirty="0"/>
              <a:t>, </a:t>
            </a:r>
            <a:r>
              <a:rPr lang="ru-RU" dirty="0" err="1"/>
              <a:t>аднога</a:t>
            </a:r>
            <a:r>
              <a:rPr lang="ru-RU" dirty="0"/>
              <a:t> з </a:t>
            </a:r>
            <a:r>
              <a:rPr lang="ru-RU" dirty="0" err="1"/>
              <a:t>вядучых</a:t>
            </a:r>
            <a:r>
              <a:rPr lang="ru-RU" dirty="0"/>
              <a:t> у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распрацошчыкаў</a:t>
            </a:r>
            <a:r>
              <a:rPr lang="ru-RU" dirty="0"/>
              <a:t> і </a:t>
            </a:r>
            <a:r>
              <a:rPr lang="ru-RU" dirty="0" err="1"/>
              <a:t>вытворцаў</a:t>
            </a:r>
            <a:r>
              <a:rPr lang="ru-RU" dirty="0"/>
              <a:t> </a:t>
            </a:r>
            <a:r>
              <a:rPr lang="ru-RU" dirty="0" err="1"/>
              <a:t>аўтаматычных</a:t>
            </a:r>
            <a:r>
              <a:rPr lang="ru-RU" dirty="0"/>
              <a:t> </a:t>
            </a:r>
            <a:r>
              <a:rPr lang="ru-RU" dirty="0" err="1"/>
              <a:t>сістэм</a:t>
            </a:r>
            <a:r>
              <a:rPr lang="ru-RU" dirty="0"/>
              <a:t> для </a:t>
            </a:r>
            <a:r>
              <a:rPr lang="ru-RU" dirty="0" err="1"/>
              <a:t>прамысловасці</a:t>
            </a:r>
            <a:r>
              <a:rPr lang="ru-RU" dirty="0"/>
              <a:t>, —  </a:t>
            </a:r>
            <a:r>
              <a:rPr lang="ru-RU" dirty="0" err="1"/>
              <a:t>цікавымі</a:t>
            </a:r>
            <a:r>
              <a:rPr lang="ru-RU" dirty="0"/>
              <a:t> </a:t>
            </a:r>
            <a:r>
              <a:rPr lang="ru-RU" dirty="0" err="1"/>
              <a:t>могуць</a:t>
            </a:r>
            <a:r>
              <a:rPr lang="ru-RU" dirty="0"/>
              <a:t> </a:t>
            </a:r>
            <a:r>
              <a:rPr lang="ru-RU" dirty="0" err="1"/>
              <a:t>быць</a:t>
            </a:r>
            <a:r>
              <a:rPr lang="ru-RU" dirty="0"/>
              <a:t> і ў </a:t>
            </a:r>
            <a:r>
              <a:rPr lang="ru-RU" dirty="0" err="1"/>
              <a:t>індустрыі</a:t>
            </a:r>
            <a:r>
              <a:rPr lang="ru-RU" dirty="0"/>
              <a:t> </a:t>
            </a:r>
            <a:r>
              <a:rPr lang="ru-RU" dirty="0" err="1"/>
              <a:t>беспілотных</a:t>
            </a:r>
            <a:r>
              <a:rPr lang="ru-RU" dirty="0"/>
              <a:t> </a:t>
            </a:r>
            <a:r>
              <a:rPr lang="ru-RU" dirty="0" err="1"/>
              <a:t>лятальных</a:t>
            </a:r>
            <a:r>
              <a:rPr lang="ru-RU" dirty="0"/>
              <a:t> </a:t>
            </a:r>
            <a:r>
              <a:rPr lang="ru-RU" dirty="0" err="1"/>
              <a:t>апаратаў</a:t>
            </a:r>
            <a:r>
              <a:rPr lang="ru-RU" dirty="0"/>
              <a:t> (БЛА),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набыла</a:t>
            </a:r>
            <a:r>
              <a:rPr lang="ru-RU" dirty="0"/>
              <a:t> </a:t>
            </a:r>
            <a:r>
              <a:rPr lang="ru-RU" dirty="0" err="1"/>
              <a:t>пашырэнне</a:t>
            </a:r>
            <a:r>
              <a:rPr lang="ru-RU" dirty="0"/>
              <a:t> ў </a:t>
            </a:r>
            <a:r>
              <a:rPr lang="ru-RU" dirty="0" err="1"/>
              <a:t>пач</a:t>
            </a:r>
            <a:r>
              <a:rPr lang="ru-RU" dirty="0"/>
              <a:t>. ХХІ ст. Так, </a:t>
            </a:r>
            <a:r>
              <a:rPr lang="ru-RU" dirty="0" err="1"/>
              <a:t>яшчэ</a:t>
            </a:r>
            <a:r>
              <a:rPr lang="ru-RU" dirty="0"/>
              <a:t> </a:t>
            </a:r>
            <a:r>
              <a:rPr lang="ru-RU" dirty="0" err="1"/>
              <a:t>падчас</a:t>
            </a:r>
            <a:r>
              <a:rPr lang="ru-RU" dirty="0"/>
              <a:t> І </a:t>
            </a:r>
            <a:r>
              <a:rPr lang="ru-RU" dirty="0" err="1"/>
              <a:t>сусветнай</a:t>
            </a:r>
            <a:r>
              <a:rPr lang="ru-RU" dirty="0"/>
              <a:t> </a:t>
            </a:r>
            <a:r>
              <a:rPr lang="ru-RU" dirty="0" err="1"/>
              <a:t>вайны</a:t>
            </a:r>
            <a:r>
              <a:rPr lang="ru-RU" dirty="0"/>
              <a:t> </a:t>
            </a:r>
            <a:r>
              <a:rPr lang="ru-RU" dirty="0" err="1"/>
              <a:t>нямецкая</a:t>
            </a:r>
            <a:r>
              <a:rPr lang="ru-RU" dirty="0"/>
              <a:t> </a:t>
            </a:r>
            <a:r>
              <a:rPr lang="ru-RU" dirty="0" err="1"/>
              <a:t>кампанія</a:t>
            </a:r>
            <a:r>
              <a:rPr lang="ru-RU" dirty="0"/>
              <a:t> </a:t>
            </a:r>
            <a:r>
              <a:rPr lang="en-US" dirty="0"/>
              <a:t>Siemens </a:t>
            </a:r>
            <a:r>
              <a:rPr lang="ru-RU" dirty="0"/>
              <a:t>і ВПС ЗША </a:t>
            </a:r>
            <a:r>
              <a:rPr lang="ru-RU" dirty="0" err="1"/>
              <a:t>мелі</a:t>
            </a:r>
            <a:r>
              <a:rPr lang="ru-RU" dirty="0"/>
              <a:t> 1-я </a:t>
            </a:r>
            <a:r>
              <a:rPr lang="ru-RU" dirty="0" err="1"/>
              <a:t>распрацоўкі</a:t>
            </a:r>
            <a:r>
              <a:rPr lang="ru-RU" dirty="0"/>
              <a:t> </a:t>
            </a:r>
            <a:r>
              <a:rPr lang="ru-RU" dirty="0" err="1"/>
              <a:t>беспілотных</a:t>
            </a:r>
            <a:r>
              <a:rPr lang="ru-RU" dirty="0"/>
              <a:t> </a:t>
            </a:r>
            <a:r>
              <a:rPr lang="ru-RU" dirty="0" err="1"/>
              <a:t>радыёкіруемых</a:t>
            </a:r>
            <a:r>
              <a:rPr lang="ru-RU" dirty="0"/>
              <a:t> </a:t>
            </a:r>
            <a:r>
              <a:rPr lang="ru-RU" dirty="0" err="1"/>
              <a:t>самалётаў</a:t>
            </a:r>
            <a:r>
              <a:rPr lang="ru-RU" dirty="0"/>
              <a:t>. У </a:t>
            </a:r>
            <a:r>
              <a:rPr lang="ru-RU" dirty="0" err="1"/>
              <a:t>пачатку</a:t>
            </a:r>
            <a:r>
              <a:rPr lang="ru-RU" dirty="0"/>
              <a:t> 1960-х гг. </a:t>
            </a:r>
            <a:r>
              <a:rPr lang="ru-RU" dirty="0" err="1"/>
              <a:t>стварылі</a:t>
            </a:r>
            <a:r>
              <a:rPr lang="ru-RU" dirty="0"/>
              <a:t> БЛА для </a:t>
            </a:r>
            <a:r>
              <a:rPr lang="ru-RU" dirty="0" err="1"/>
              <a:t>разведкі</a:t>
            </a:r>
            <a:r>
              <a:rPr lang="ru-RU" dirty="0"/>
              <a:t> ў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1599" y="4421484"/>
            <a:ext cx="6522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Тады</a:t>
            </a:r>
            <a:r>
              <a:rPr lang="ru-RU" dirty="0"/>
              <a:t> ж у ЗША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створаны</a:t>
            </a:r>
            <a:r>
              <a:rPr lang="ru-RU" dirty="0"/>
              <a:t> 1-я </a:t>
            </a:r>
            <a:r>
              <a:rPr lang="ru-RU" dirty="0" err="1"/>
              <a:t>беспілотныя</a:t>
            </a:r>
            <a:r>
              <a:rPr lang="ru-RU" dirty="0"/>
              <a:t> </a:t>
            </a:r>
            <a:r>
              <a:rPr lang="ru-RU" dirty="0" err="1"/>
              <a:t>верталёты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толькі</a:t>
            </a:r>
            <a:r>
              <a:rPr lang="ru-RU" dirty="0"/>
              <a:t> </a:t>
            </a:r>
            <a:r>
              <a:rPr lang="ru-RU" dirty="0" err="1"/>
              <a:t>развіццё</a:t>
            </a:r>
            <a:r>
              <a:rPr lang="ru-RU" dirty="0"/>
              <a:t> </a:t>
            </a:r>
            <a:r>
              <a:rPr lang="ru-RU" dirty="0" err="1"/>
              <a:t>спадарожнікавай</a:t>
            </a:r>
            <a:r>
              <a:rPr lang="ru-RU" dirty="0"/>
              <a:t> </a:t>
            </a:r>
            <a:r>
              <a:rPr lang="ru-RU" dirty="0" err="1"/>
              <a:t>аэракасмічнай</a:t>
            </a:r>
            <a:r>
              <a:rPr lang="ru-RU" dirty="0"/>
              <a:t> </a:t>
            </a:r>
            <a:r>
              <a:rPr lang="ru-RU" dirty="0" err="1"/>
              <a:t>навігацыі</a:t>
            </a:r>
            <a:r>
              <a:rPr lang="ru-RU" dirty="0"/>
              <a:t> ў </a:t>
            </a:r>
            <a:r>
              <a:rPr lang="ru-RU" dirty="0" err="1"/>
              <a:t>канцы</a:t>
            </a:r>
            <a:r>
              <a:rPr lang="ru-RU" dirty="0"/>
              <a:t> ХХ ст. </a:t>
            </a:r>
            <a:r>
              <a:rPr lang="ru-RU" dirty="0" err="1"/>
              <a:t>дазволіла</a:t>
            </a:r>
            <a:r>
              <a:rPr lang="ru-RU" dirty="0"/>
              <a:t> </a:t>
            </a:r>
            <a:r>
              <a:rPr lang="ru-RU" dirty="0" err="1"/>
              <a:t>вывесці</a:t>
            </a:r>
            <a:r>
              <a:rPr lang="ru-RU" dirty="0"/>
              <a:t> </a:t>
            </a:r>
            <a:r>
              <a:rPr lang="ru-RU" dirty="0" err="1"/>
              <a:t>распрацоўку</a:t>
            </a:r>
            <a:r>
              <a:rPr lang="ru-RU" dirty="0"/>
              <a:t> БЛА на новы </a:t>
            </a:r>
            <a:r>
              <a:rPr lang="ru-RU" dirty="0" err="1"/>
              <a:t>ўзровень</a:t>
            </a:r>
            <a:r>
              <a:rPr lang="ru-RU" dirty="0"/>
              <a:t>. </a:t>
            </a:r>
            <a:r>
              <a:rPr lang="ru-RU" dirty="0" err="1"/>
              <a:t>Яшчэ</a:t>
            </a:r>
            <a:r>
              <a:rPr lang="ru-RU" dirty="0"/>
              <a:t> ў 1980-я гг. ЗША і </a:t>
            </a:r>
            <a:r>
              <a:rPr lang="ru-RU" dirty="0" err="1"/>
              <a:t>Ізраіль</a:t>
            </a:r>
            <a:r>
              <a:rPr lang="ru-RU" dirty="0"/>
              <a:t> </a:t>
            </a:r>
            <a:r>
              <a:rPr lang="ru-RU" dirty="0" err="1"/>
              <a:t>распрацавалі</a:t>
            </a:r>
            <a:r>
              <a:rPr lang="ru-RU" dirty="0"/>
              <a:t> і </a:t>
            </a:r>
            <a:r>
              <a:rPr lang="ru-RU" dirty="0" err="1"/>
              <a:t>выкарыстоўвалі</a:t>
            </a:r>
            <a:r>
              <a:rPr lang="ru-RU" dirty="0"/>
              <a:t> </a:t>
            </a:r>
            <a:r>
              <a:rPr lang="ru-RU" dirty="0" err="1"/>
              <a:t>разведнік</a:t>
            </a:r>
            <a:r>
              <a:rPr lang="ru-RU" dirty="0"/>
              <a:t> </a:t>
            </a:r>
            <a:r>
              <a:rPr lang="en-US" dirty="0"/>
              <a:t>RQ-2 Pioneer, </a:t>
            </a:r>
            <a:r>
              <a:rPr lang="ru-RU" dirty="0"/>
              <a:t>а ў 2001 г. на </a:t>
            </a:r>
            <a:r>
              <a:rPr lang="ru-RU" dirty="0" err="1"/>
              <a:t>ўзбраенне</a:t>
            </a:r>
            <a:r>
              <a:rPr lang="ru-RU" dirty="0"/>
              <a:t> </a:t>
            </a:r>
            <a:r>
              <a:rPr lang="ru-RU" dirty="0" err="1"/>
              <a:t>арміі</a:t>
            </a:r>
            <a:r>
              <a:rPr lang="ru-RU" dirty="0"/>
              <a:t> ЗША </a:t>
            </a:r>
            <a:r>
              <a:rPr lang="ru-RU" dirty="0" err="1"/>
              <a:t>паступілі</a:t>
            </a:r>
            <a:r>
              <a:rPr lang="ru-RU" dirty="0"/>
              <a:t> </a:t>
            </a:r>
            <a:r>
              <a:rPr lang="ru-RU" dirty="0" err="1"/>
              <a:t>шматфункцыянальныя</a:t>
            </a:r>
            <a:r>
              <a:rPr lang="ru-RU" dirty="0"/>
              <a:t> БЛА </a:t>
            </a:r>
            <a:r>
              <a:rPr lang="en-US" dirty="0"/>
              <a:t>MQ-1 Predator, </a:t>
            </a:r>
            <a:r>
              <a:rPr lang="ru-RU" dirty="0" err="1"/>
              <a:t>што</a:t>
            </a:r>
            <a:r>
              <a:rPr lang="ru-RU" dirty="0"/>
              <a:t> мог не </a:t>
            </a:r>
            <a:r>
              <a:rPr lang="ru-RU" dirty="0" err="1"/>
              <a:t>толькі</a:t>
            </a:r>
            <a:r>
              <a:rPr lang="ru-RU" dirty="0"/>
              <a:t> </a:t>
            </a:r>
            <a:r>
              <a:rPr lang="ru-RU" dirty="0" err="1"/>
              <a:t>разведваць</a:t>
            </a:r>
            <a:r>
              <a:rPr lang="ru-RU" dirty="0"/>
              <a:t> </a:t>
            </a:r>
            <a:r>
              <a:rPr lang="ru-RU" dirty="0" err="1"/>
              <a:t>цэлі</a:t>
            </a:r>
            <a:r>
              <a:rPr lang="ru-RU" dirty="0"/>
              <a:t>, але і </a:t>
            </a:r>
            <a:r>
              <a:rPr lang="ru-RU" dirty="0" err="1"/>
              <a:t>наносіць</a:t>
            </a:r>
            <a:r>
              <a:rPr lang="ru-RU" dirty="0"/>
              <a:t> удар </a:t>
            </a:r>
            <a:r>
              <a:rPr lang="ru-RU" dirty="0" err="1"/>
              <a:t>ракетамі</a:t>
            </a:r>
            <a:r>
              <a:rPr lang="ru-RU" dirty="0"/>
              <a:t>. </a:t>
            </a:r>
            <a:r>
              <a:rPr lang="ru-RU" dirty="0" err="1"/>
              <a:t>Затым</a:t>
            </a:r>
            <a:r>
              <a:rPr lang="ru-RU" dirty="0"/>
              <a:t> </a:t>
            </a:r>
            <a:r>
              <a:rPr lang="ru-RU" dirty="0" err="1"/>
              <a:t>апошні</a:t>
            </a:r>
            <a:r>
              <a:rPr lang="ru-RU" dirty="0"/>
              <a:t> </a:t>
            </a:r>
            <a:r>
              <a:rPr lang="ru-RU" dirty="0" err="1"/>
              <a:t>замяніў</a:t>
            </a:r>
            <a:r>
              <a:rPr lang="ru-RU" dirty="0"/>
              <a:t> </a:t>
            </a:r>
            <a:r>
              <a:rPr lang="ru-RU" dirty="0" err="1"/>
              <a:t>яшчэ</a:t>
            </a:r>
            <a:r>
              <a:rPr lang="ru-RU" dirty="0"/>
              <a:t>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дасканалы</a:t>
            </a:r>
            <a:r>
              <a:rPr lang="ru-RU" dirty="0"/>
              <a:t> </a:t>
            </a:r>
            <a:r>
              <a:rPr lang="en-US" dirty="0"/>
              <a:t>RQ-4 Global Hawk.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012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069849"/>
            <a:ext cx="4647594" cy="3788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апошні</a:t>
            </a:r>
            <a:r>
              <a:rPr lang="ru-RU" dirty="0"/>
              <a:t> час </a:t>
            </a:r>
            <a:r>
              <a:rPr lang="ru-RU" dirty="0" err="1"/>
              <a:t>распрацоўкі</a:t>
            </a:r>
            <a:r>
              <a:rPr lang="ru-RU" dirty="0"/>
              <a:t> ў  </a:t>
            </a:r>
            <a:r>
              <a:rPr lang="ru-RU" dirty="0" err="1"/>
              <a:t>гэтай</a:t>
            </a:r>
            <a:r>
              <a:rPr lang="ru-RU" dirty="0"/>
              <a:t> сферы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актыўныя</a:t>
            </a:r>
            <a:r>
              <a:rPr lang="ru-RU" dirty="0"/>
              <a:t>. </a:t>
            </a:r>
            <a:r>
              <a:rPr lang="ru-RU" dirty="0" err="1"/>
              <a:t>Вялікія</a:t>
            </a:r>
            <a:r>
              <a:rPr lang="ru-RU" dirty="0"/>
              <a:t> </a:t>
            </a:r>
            <a:r>
              <a:rPr lang="ru-RU" dirty="0" err="1"/>
              <a:t>поспехі</a:t>
            </a:r>
            <a:r>
              <a:rPr lang="ru-RU" dirty="0"/>
              <a:t> ў </a:t>
            </a:r>
            <a:r>
              <a:rPr lang="ru-RU" dirty="0" err="1"/>
              <a:t>праектаванні</a:t>
            </a:r>
            <a:r>
              <a:rPr lang="ru-RU" dirty="0"/>
              <a:t> і </a:t>
            </a:r>
            <a:r>
              <a:rPr lang="ru-RU" dirty="0" err="1"/>
              <a:t>вытворчасці</a:t>
            </a:r>
            <a:r>
              <a:rPr lang="ru-RU" dirty="0"/>
              <a:t> БЛА для розных </a:t>
            </a:r>
            <a:r>
              <a:rPr lang="ru-RU" dirty="0" err="1"/>
              <a:t>мэтаў</a:t>
            </a:r>
            <a:r>
              <a:rPr lang="ru-RU" dirty="0"/>
              <a:t> (</a:t>
            </a:r>
            <a:r>
              <a:rPr lang="ru-RU" dirty="0" err="1"/>
              <a:t>армія</a:t>
            </a:r>
            <a:r>
              <a:rPr lang="ru-RU" dirty="0"/>
              <a:t>, сельская </a:t>
            </a:r>
            <a:r>
              <a:rPr lang="ru-RU" dirty="0" err="1"/>
              <a:t>гаспадарка</a:t>
            </a:r>
            <a:r>
              <a:rPr lang="ru-RU" dirty="0"/>
              <a:t>, </a:t>
            </a:r>
            <a:r>
              <a:rPr lang="ru-RU" dirty="0" err="1"/>
              <a:t>метэрэалогія</a:t>
            </a:r>
            <a:r>
              <a:rPr lang="ru-RU" dirty="0"/>
              <a:t> і </a:t>
            </a:r>
            <a:r>
              <a:rPr lang="ru-RU" dirty="0" err="1"/>
              <a:t>інш</a:t>
            </a:r>
            <a:r>
              <a:rPr lang="ru-RU" dirty="0"/>
              <a:t>.) </a:t>
            </a:r>
            <a:r>
              <a:rPr lang="ru-RU" dirty="0" err="1"/>
              <a:t>маюць</a:t>
            </a:r>
            <a:r>
              <a:rPr lang="ru-RU" dirty="0"/>
              <a:t> ЗША, </a:t>
            </a:r>
            <a:r>
              <a:rPr lang="ru-RU" dirty="0" err="1"/>
              <a:t>Кітай</a:t>
            </a:r>
            <a:r>
              <a:rPr lang="ru-RU" dirty="0"/>
              <a:t>, </a:t>
            </a:r>
            <a:r>
              <a:rPr lang="ru-RU" dirty="0" err="1"/>
              <a:t>Ізраіль</a:t>
            </a:r>
            <a:r>
              <a:rPr lang="ru-RU" dirty="0"/>
              <a:t>, Канада, </a:t>
            </a:r>
            <a:r>
              <a:rPr lang="ru-RU" dirty="0" err="1"/>
              <a:t>краіны</a:t>
            </a:r>
            <a:r>
              <a:rPr lang="ru-RU" dirty="0"/>
              <a:t> ЕС, </a:t>
            </a:r>
            <a:r>
              <a:rPr lang="ru-RU" dirty="0" err="1"/>
              <a:t>асобныя</a:t>
            </a:r>
            <a:r>
              <a:rPr lang="ru-RU" dirty="0"/>
              <a:t> </a:t>
            </a:r>
            <a:r>
              <a:rPr lang="ru-RU" dirty="0" err="1"/>
              <a:t>поспехі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і ў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краінаў</a:t>
            </a:r>
            <a:r>
              <a:rPr lang="ru-RU" dirty="0"/>
              <a:t>.</a:t>
            </a:r>
          </a:p>
          <a:p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развіццё</a:t>
            </a:r>
            <a:r>
              <a:rPr lang="ru-RU" dirty="0"/>
              <a:t> </a:t>
            </a:r>
            <a:r>
              <a:rPr lang="ru-RU" dirty="0" err="1"/>
              <a:t>робататэхнікі</a:t>
            </a:r>
            <a:r>
              <a:rPr lang="ru-RU" dirty="0"/>
              <a:t> </a:t>
            </a:r>
            <a:r>
              <a:rPr lang="ru-RU" dirty="0" err="1"/>
              <a:t>тоіць</a:t>
            </a:r>
            <a:r>
              <a:rPr lang="ru-RU" dirty="0"/>
              <a:t> у </a:t>
            </a:r>
            <a:r>
              <a:rPr lang="ru-RU" dirty="0" err="1"/>
              <a:t>сабе</a:t>
            </a:r>
            <a:r>
              <a:rPr lang="ru-RU" dirty="0"/>
              <a:t> </a:t>
            </a:r>
            <a:r>
              <a:rPr lang="ru-RU" dirty="0" err="1"/>
              <a:t>нямала</a:t>
            </a:r>
            <a:r>
              <a:rPr lang="ru-RU" dirty="0"/>
              <a:t> </a:t>
            </a:r>
            <a:r>
              <a:rPr lang="ru-RU" dirty="0" err="1"/>
              <a:t>пагроз</a:t>
            </a:r>
            <a:r>
              <a:rPr lang="ru-RU" dirty="0"/>
              <a:t>. Так, у </a:t>
            </a:r>
            <a:r>
              <a:rPr lang="ru-RU" dirty="0" err="1"/>
              <a:t>чэрвені</a:t>
            </a:r>
            <a:r>
              <a:rPr lang="ru-RU" dirty="0"/>
              <a:t> 2015 г. </a:t>
            </a:r>
            <a:r>
              <a:rPr lang="ru-RU" dirty="0" err="1"/>
              <a:t>прамысловы</a:t>
            </a:r>
            <a:r>
              <a:rPr lang="ru-RU" dirty="0"/>
              <a:t> </a:t>
            </a:r>
            <a:r>
              <a:rPr lang="ru-RU" dirty="0" err="1"/>
              <a:t>робат</a:t>
            </a:r>
            <a:r>
              <a:rPr lang="ru-RU" dirty="0"/>
              <a:t> на </a:t>
            </a:r>
            <a:r>
              <a:rPr lang="ru-RU" dirty="0" err="1"/>
              <a:t>заводзе</a:t>
            </a:r>
            <a:r>
              <a:rPr lang="ru-RU" dirty="0"/>
              <a:t> </a:t>
            </a:r>
            <a:r>
              <a:rPr lang="en-US" dirty="0" err="1"/>
              <a:t>Folkswagen</a:t>
            </a:r>
            <a:r>
              <a:rPr lang="en-US" dirty="0"/>
              <a:t> </a:t>
            </a:r>
            <a:r>
              <a:rPr lang="ru-RU" dirty="0"/>
              <a:t>у </a:t>
            </a:r>
            <a:r>
              <a:rPr lang="ru-RU" dirty="0" err="1"/>
              <a:t>нямецкім</a:t>
            </a:r>
            <a:r>
              <a:rPr lang="ru-RU" dirty="0"/>
              <a:t> г. </a:t>
            </a:r>
            <a:r>
              <a:rPr lang="ru-RU" dirty="0" err="1"/>
              <a:t>Баунталь</a:t>
            </a:r>
            <a:r>
              <a:rPr lang="ru-RU" dirty="0"/>
              <a:t> </a:t>
            </a:r>
            <a:r>
              <a:rPr lang="ru-RU" dirty="0" err="1"/>
              <a:t>забіў</a:t>
            </a:r>
            <a:r>
              <a:rPr lang="ru-RU" dirty="0"/>
              <a:t> </a:t>
            </a:r>
            <a:r>
              <a:rPr lang="ru-RU" dirty="0" err="1"/>
              <a:t>рабочага</a:t>
            </a:r>
            <a:r>
              <a:rPr lang="ru-RU" dirty="0"/>
              <a:t>. </a:t>
            </a:r>
            <a:r>
              <a:rPr lang="ru-RU" dirty="0" err="1"/>
              <a:t>Узнікае</a:t>
            </a:r>
            <a:r>
              <a:rPr lang="ru-RU" dirty="0"/>
              <a:t> </a:t>
            </a:r>
            <a:r>
              <a:rPr lang="ru-RU" dirty="0" err="1"/>
              <a:t>таксама</a:t>
            </a:r>
            <a:r>
              <a:rPr lang="ru-RU" dirty="0"/>
              <a:t> </a:t>
            </a:r>
            <a:r>
              <a:rPr lang="ru-RU" dirty="0" err="1"/>
              <a:t>пагроза</a:t>
            </a:r>
            <a:r>
              <a:rPr lang="ru-RU" dirty="0"/>
              <a:t> </a:t>
            </a:r>
            <a:r>
              <a:rPr lang="ru-RU" dirty="0" err="1"/>
              <a:t>кібаргаў</a:t>
            </a:r>
            <a:r>
              <a:rPr lang="ru-RU" dirty="0"/>
              <a:t>: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прыклады</a:t>
            </a:r>
            <a:r>
              <a:rPr lang="ru-RU" dirty="0"/>
              <a:t> </a:t>
            </a:r>
            <a:r>
              <a:rPr lang="ru-RU" dirty="0" err="1"/>
              <a:t>ўжыўлення</a:t>
            </a:r>
            <a:r>
              <a:rPr lang="ru-RU" dirty="0"/>
              <a:t> </a:t>
            </a:r>
            <a:r>
              <a:rPr lang="ru-RU" dirty="0" err="1"/>
              <a:t>людзьмі</a:t>
            </a:r>
            <a:r>
              <a:rPr lang="ru-RU" dirty="0"/>
              <a:t> ІТ-</a:t>
            </a:r>
            <a:r>
              <a:rPr lang="ru-RU" dirty="0" err="1"/>
              <a:t>сродкаў</a:t>
            </a:r>
            <a:r>
              <a:rPr lang="ru-RU" dirty="0"/>
              <a:t>, </a:t>
            </a:r>
            <a:r>
              <a:rPr lang="ru-RU" dirty="0" err="1"/>
              <a:t>відэакамер</a:t>
            </a:r>
            <a:r>
              <a:rPr lang="ru-RU" dirty="0"/>
              <a:t> і розных </a:t>
            </a:r>
            <a:r>
              <a:rPr lang="ru-RU" dirty="0" err="1"/>
              <a:t>сэнсараў</a:t>
            </a:r>
            <a:r>
              <a:rPr lang="ru-RU" dirty="0"/>
              <a:t>, </a:t>
            </a:r>
            <a:r>
              <a:rPr lang="ru-RU" dirty="0" err="1"/>
              <a:t>нават</a:t>
            </a:r>
            <a:r>
              <a:rPr lang="ru-RU" dirty="0"/>
              <a:t> </a:t>
            </a:r>
            <a:r>
              <a:rPr lang="ru-RU" dirty="0" err="1"/>
              <a:t>такіх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кіруюцца</a:t>
            </a:r>
            <a:r>
              <a:rPr lang="ru-RU" dirty="0"/>
              <a:t> </a:t>
            </a:r>
            <a:r>
              <a:rPr lang="ru-RU" dirty="0" err="1"/>
              <a:t>нярвовымі</a:t>
            </a:r>
            <a:r>
              <a:rPr lang="ru-RU" dirty="0"/>
              <a:t> </a:t>
            </a:r>
            <a:r>
              <a:rPr lang="ru-RU" dirty="0" err="1"/>
              <a:t>імпульсамі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. У </a:t>
            </a:r>
            <a:r>
              <a:rPr lang="ru-RU" dirty="0" err="1"/>
              <a:t>выніку</a:t>
            </a:r>
            <a:r>
              <a:rPr lang="ru-RU" dirty="0"/>
              <a:t>, </a:t>
            </a:r>
            <a:r>
              <a:rPr lang="ru-RU" dirty="0" err="1"/>
              <a:t>рэальна</a:t>
            </a:r>
            <a:r>
              <a:rPr lang="ru-RU" dirty="0"/>
              <a:t> </a:t>
            </a:r>
            <a:r>
              <a:rPr lang="ru-RU" dirty="0" err="1"/>
              <a:t>паўстае</a:t>
            </a:r>
            <a:r>
              <a:rPr lang="ru-RU" dirty="0"/>
              <a:t> </a:t>
            </a:r>
            <a:r>
              <a:rPr lang="ru-RU" dirty="0" err="1"/>
              <a:t>пагроза</a:t>
            </a:r>
            <a:r>
              <a:rPr lang="ru-RU" dirty="0"/>
              <a:t> для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людзей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могуць</a:t>
            </a:r>
            <a:r>
              <a:rPr lang="ru-RU" dirty="0"/>
              <a:t> </a:t>
            </a:r>
            <a:r>
              <a:rPr lang="ru-RU" dirty="0" err="1"/>
              <a:t>стаць</a:t>
            </a:r>
            <a:r>
              <a:rPr lang="ru-RU" dirty="0"/>
              <a:t> </a:t>
            </a:r>
            <a:r>
              <a:rPr lang="ru-RU" dirty="0" err="1"/>
              <a:t>ахвярамі</a:t>
            </a:r>
            <a:r>
              <a:rPr lang="ru-RU" dirty="0"/>
              <a:t> </a:t>
            </a:r>
            <a:r>
              <a:rPr lang="ru-RU" dirty="0" err="1"/>
              <a:t>звязкі</a:t>
            </a:r>
            <a:r>
              <a:rPr lang="ru-RU" dirty="0"/>
              <a:t> </a:t>
            </a:r>
            <a:r>
              <a:rPr lang="ru-RU" dirty="0" err="1"/>
              <a:t>чалавек</a:t>
            </a:r>
            <a:r>
              <a:rPr lang="ru-RU" dirty="0"/>
              <a:t> — </a:t>
            </a:r>
            <a:r>
              <a:rPr lang="ru-RU" dirty="0" err="1"/>
              <a:t>робат</a:t>
            </a:r>
            <a:r>
              <a:rPr lang="ru-RU" dirty="0"/>
              <a:t> (</a:t>
            </a:r>
            <a:r>
              <a:rPr lang="ru-RU" dirty="0" err="1"/>
              <a:t>робаты</a:t>
            </a:r>
            <a:r>
              <a:rPr lang="ru-RU" dirty="0"/>
              <a:t>). </a:t>
            </a:r>
            <a:r>
              <a:rPr lang="ru-RU" dirty="0" err="1"/>
              <a:t>Іншай</a:t>
            </a:r>
            <a:r>
              <a:rPr lang="ru-RU" dirty="0"/>
              <a:t> </a:t>
            </a:r>
            <a:r>
              <a:rPr lang="ru-RU" dirty="0" err="1"/>
              <a:t>пагрозай</a:t>
            </a:r>
            <a:r>
              <a:rPr lang="ru-RU" dirty="0"/>
              <a:t> </a:t>
            </a:r>
            <a:r>
              <a:rPr lang="ru-RU" dirty="0" err="1"/>
              <a:t>з’яўлецца</a:t>
            </a:r>
            <a:r>
              <a:rPr lang="ru-RU" dirty="0"/>
              <a:t> </a:t>
            </a:r>
            <a:r>
              <a:rPr lang="ru-RU" dirty="0" err="1"/>
              <a:t>размыванне</a:t>
            </a:r>
            <a:r>
              <a:rPr lang="ru-RU" dirty="0"/>
              <a:t> сферы </a:t>
            </a:r>
            <a:r>
              <a:rPr lang="ru-RU" dirty="0" err="1"/>
              <a:t>чалавечай</a:t>
            </a:r>
            <a:r>
              <a:rPr lang="ru-RU" dirty="0"/>
              <a:t> </a:t>
            </a:r>
            <a:r>
              <a:rPr lang="ru-RU" dirty="0" err="1"/>
              <a:t>прыватнасці</a:t>
            </a:r>
            <a:r>
              <a:rPr lang="ru-RU" dirty="0"/>
              <a:t>, свет стае </a:t>
            </a:r>
            <a:r>
              <a:rPr lang="ru-RU" dirty="0" err="1"/>
              <a:t>чымсці</a:t>
            </a:r>
            <a:r>
              <a:rPr lang="ru-RU" dirty="0"/>
              <a:t> як «</a:t>
            </a:r>
            <a:r>
              <a:rPr lang="ru-RU" dirty="0" err="1"/>
              <a:t>глабальная</a:t>
            </a:r>
            <a:r>
              <a:rPr lang="ru-RU" dirty="0"/>
              <a:t> </a:t>
            </a:r>
            <a:r>
              <a:rPr lang="ru-RU" dirty="0" err="1"/>
              <a:t>вёска</a:t>
            </a:r>
            <a:r>
              <a:rPr lang="ru-RU" dirty="0"/>
              <a:t>». </a:t>
            </a:r>
            <a:r>
              <a:rPr lang="ru-RU" dirty="0" err="1"/>
              <a:t>Апошняе</a:t>
            </a:r>
            <a:r>
              <a:rPr lang="ru-RU" dirty="0"/>
              <a:t> </a:t>
            </a:r>
            <a:r>
              <a:rPr lang="ru-RU" dirty="0" err="1"/>
              <a:t>тоіць</a:t>
            </a:r>
            <a:r>
              <a:rPr lang="ru-RU" dirty="0"/>
              <a:t> у </a:t>
            </a:r>
            <a:r>
              <a:rPr lang="ru-RU" dirty="0" err="1"/>
              <a:t>сабе</a:t>
            </a:r>
            <a:r>
              <a:rPr lang="ru-RU" dirty="0"/>
              <a:t> як </a:t>
            </a:r>
            <a:r>
              <a:rPr lang="ru-RU" dirty="0" err="1"/>
              <a:t>адмоўнае</a:t>
            </a:r>
            <a:r>
              <a:rPr lang="ru-RU" dirty="0"/>
              <a:t>, так і </a:t>
            </a:r>
            <a:r>
              <a:rPr lang="ru-RU" dirty="0" err="1"/>
              <a:t>станоўчае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18339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4. </a:t>
            </a:r>
            <a:r>
              <a:rPr lang="ru-RU" dirty="0" err="1"/>
              <a:t>Сучасныя</a:t>
            </a:r>
            <a:r>
              <a:rPr lang="ru-RU" dirty="0"/>
              <a:t> </a:t>
            </a:r>
            <a:r>
              <a:rPr lang="ru-RU" dirty="0" err="1"/>
              <a:t>тэндэнцыі</a:t>
            </a:r>
            <a:r>
              <a:rPr lang="ru-RU" dirty="0"/>
              <a:t> у </a:t>
            </a:r>
            <a:r>
              <a:rPr lang="ru-RU" dirty="0" err="1"/>
              <a:t>развіцці</a:t>
            </a:r>
            <a:r>
              <a:rPr lang="ru-RU" dirty="0"/>
              <a:t> </a:t>
            </a:r>
            <a:r>
              <a:rPr lang="ru-RU" dirty="0" err="1"/>
              <a:t>хіміі</a:t>
            </a:r>
            <a:r>
              <a:rPr lang="ru-RU" dirty="0"/>
              <a:t>. </a:t>
            </a:r>
            <a:r>
              <a:rPr lang="ru-RU" dirty="0" err="1"/>
              <a:t>Нанатэхналогіі</a:t>
            </a:r>
            <a:r>
              <a:rPr lang="ru-RU" dirty="0"/>
              <a:t> і НТР у ХХІ ст.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700808"/>
            <a:ext cx="734481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1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8400"/>
            <a:ext cx="3954016" cy="3073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ХХ ст. </a:t>
            </a:r>
            <a:r>
              <a:rPr lang="ru-RU" dirty="0" err="1"/>
              <a:t>вялікіх</a:t>
            </a:r>
            <a:r>
              <a:rPr lang="ru-RU" dirty="0"/>
              <a:t> </a:t>
            </a:r>
            <a:r>
              <a:rPr lang="ru-RU" dirty="0" err="1"/>
              <a:t>поспехаў</a:t>
            </a:r>
            <a:r>
              <a:rPr lang="ru-RU" dirty="0"/>
              <a:t> </a:t>
            </a:r>
            <a:r>
              <a:rPr lang="ru-RU" dirty="0" err="1"/>
              <a:t>дасягнула</a:t>
            </a:r>
            <a:r>
              <a:rPr lang="ru-RU" dirty="0"/>
              <a:t> </a:t>
            </a:r>
            <a:r>
              <a:rPr lang="ru-RU" dirty="0" err="1"/>
              <a:t>арганічная</a:t>
            </a:r>
            <a:r>
              <a:rPr lang="ru-RU" dirty="0"/>
              <a:t> </a:t>
            </a:r>
            <a:r>
              <a:rPr lang="ru-RU" dirty="0" err="1"/>
              <a:t>хімія</a:t>
            </a:r>
            <a:r>
              <a:rPr lang="ru-RU" dirty="0"/>
              <a:t> і </a:t>
            </a:r>
            <a:r>
              <a:rPr lang="ru-RU" dirty="0" err="1"/>
              <a:t>сінтэз</a:t>
            </a:r>
            <a:r>
              <a:rPr lang="ru-RU" dirty="0"/>
              <a:t> </a:t>
            </a:r>
            <a:r>
              <a:rPr lang="ru-RU" dirty="0" err="1"/>
              <a:t>палімераў</a:t>
            </a:r>
            <a:r>
              <a:rPr lang="ru-RU" dirty="0"/>
              <a:t>, у </a:t>
            </a:r>
            <a:r>
              <a:rPr lang="ru-RU" dirty="0" err="1"/>
              <a:t>т.л</a:t>
            </a:r>
            <a:r>
              <a:rPr lang="ru-RU" dirty="0"/>
              <a:t>. у </a:t>
            </a:r>
            <a:r>
              <a:rPr lang="ru-RU" dirty="0" err="1"/>
              <a:t>канцы</a:t>
            </a:r>
            <a:r>
              <a:rPr lang="ru-RU" dirty="0"/>
              <a:t> 1980-х гг.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адкрытыя</a:t>
            </a:r>
            <a:r>
              <a:rPr lang="ru-RU" dirty="0"/>
              <a:t>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вуглевадародныя</a:t>
            </a:r>
            <a:r>
              <a:rPr lang="ru-RU" dirty="0"/>
              <a:t> </a:t>
            </a:r>
            <a:r>
              <a:rPr lang="ru-RU" dirty="0" err="1"/>
              <a:t>злучэннні</a:t>
            </a:r>
            <a:r>
              <a:rPr lang="ru-RU" dirty="0"/>
              <a:t> (</a:t>
            </a:r>
            <a:r>
              <a:rPr lang="ru-RU" dirty="0" err="1"/>
              <a:t>фулерэны</a:t>
            </a:r>
            <a:r>
              <a:rPr lang="ru-RU" dirty="0"/>
              <a:t>). </a:t>
            </a:r>
            <a:r>
              <a:rPr lang="ru-RU" dirty="0" err="1"/>
              <a:t>Таксама</a:t>
            </a:r>
            <a:r>
              <a:rPr lang="ru-RU" dirty="0"/>
              <a:t> </a:t>
            </a:r>
            <a:r>
              <a:rPr lang="ru-RU" dirty="0" err="1"/>
              <a:t>магутнага</a:t>
            </a:r>
            <a:r>
              <a:rPr lang="ru-RU" dirty="0"/>
              <a:t> </a:t>
            </a:r>
            <a:r>
              <a:rPr lang="ru-RU" dirty="0" err="1"/>
              <a:t>развіцця</a:t>
            </a:r>
            <a:r>
              <a:rPr lang="ru-RU" dirty="0"/>
              <a:t> </a:t>
            </a:r>
            <a:r>
              <a:rPr lang="ru-RU" dirty="0" err="1"/>
              <a:t>дасягнула</a:t>
            </a:r>
            <a:r>
              <a:rPr lang="ru-RU" dirty="0"/>
              <a:t> </a:t>
            </a:r>
            <a:r>
              <a:rPr lang="ru-RU" dirty="0" err="1"/>
              <a:t>малекулярная</a:t>
            </a:r>
            <a:r>
              <a:rPr lang="ru-RU" dirty="0"/>
              <a:t> </a:t>
            </a:r>
            <a:r>
              <a:rPr lang="ru-RU" dirty="0" err="1"/>
              <a:t>хімія</a:t>
            </a:r>
            <a:r>
              <a:rPr lang="ru-RU" dirty="0"/>
              <a:t>, </a:t>
            </a:r>
            <a:r>
              <a:rPr lang="ru-RU" dirty="0" err="1"/>
              <a:t>біяхімія</a:t>
            </a:r>
            <a:r>
              <a:rPr lang="ru-RU" dirty="0"/>
              <a:t>, </a:t>
            </a:r>
            <a:r>
              <a:rPr lang="ru-RU" dirty="0" err="1"/>
              <a:t>каллоідная</a:t>
            </a:r>
            <a:r>
              <a:rPr lang="ru-RU" dirty="0"/>
              <a:t> </a:t>
            </a:r>
            <a:r>
              <a:rPr lang="ru-RU" dirty="0" err="1"/>
              <a:t>хімія</a:t>
            </a:r>
            <a:r>
              <a:rPr lang="ru-RU" dirty="0"/>
              <a:t>. Болей </a:t>
            </a:r>
            <a:r>
              <a:rPr lang="ru-RU" dirty="0" err="1"/>
              <a:t>таго</a:t>
            </a:r>
            <a:r>
              <a:rPr lang="ru-RU" dirty="0"/>
              <a:t>, </a:t>
            </a:r>
            <a:r>
              <a:rPr lang="ru-RU" dirty="0" err="1"/>
              <a:t>развіўся</a:t>
            </a:r>
            <a:r>
              <a:rPr lang="ru-RU" dirty="0"/>
              <a:t> </a:t>
            </a:r>
            <a:r>
              <a:rPr lang="ru-RU" dirty="0" err="1"/>
              <a:t>нават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новы </a:t>
            </a:r>
            <a:r>
              <a:rPr lang="ru-RU" dirty="0" err="1"/>
              <a:t>накірунак</a:t>
            </a:r>
            <a:r>
              <a:rPr lang="ru-RU" dirty="0"/>
              <a:t>, як </a:t>
            </a:r>
            <a:r>
              <a:rPr lang="ru-RU" dirty="0" err="1"/>
              <a:t>хімія</a:t>
            </a:r>
            <a:r>
              <a:rPr lang="ru-RU" dirty="0"/>
              <a:t> </a:t>
            </a:r>
            <a:r>
              <a:rPr lang="ru-RU" dirty="0" err="1"/>
              <a:t>жыцця</a:t>
            </a:r>
            <a:r>
              <a:rPr lang="ru-RU" dirty="0"/>
              <a:t>. </a:t>
            </a:r>
            <a:r>
              <a:rPr lang="ru-RU" dirty="0" err="1"/>
              <a:t>Гэтыя</a:t>
            </a:r>
            <a:r>
              <a:rPr lang="ru-RU" dirty="0"/>
              <a:t> сферы </a:t>
            </a:r>
            <a:r>
              <a:rPr lang="ru-RU" dirty="0" err="1"/>
              <a:t>развіваюцца</a:t>
            </a:r>
            <a:r>
              <a:rPr lang="ru-RU" dirty="0"/>
              <a:t> на </a:t>
            </a:r>
            <a:r>
              <a:rPr lang="ru-RU" dirty="0" err="1"/>
              <a:t>сутыку</a:t>
            </a:r>
            <a:r>
              <a:rPr lang="ru-RU" dirty="0"/>
              <a:t> </a:t>
            </a:r>
            <a:r>
              <a:rPr lang="ru-RU" dirty="0" err="1"/>
              <a:t>хіміі</a:t>
            </a:r>
            <a:r>
              <a:rPr lang="ru-RU" dirty="0"/>
              <a:t> і </a:t>
            </a:r>
            <a:r>
              <a:rPr lang="ru-RU" dirty="0" err="1"/>
              <a:t>біялогіі</a:t>
            </a:r>
            <a:r>
              <a:rPr lang="ru-RU" dirty="0"/>
              <a:t>, </a:t>
            </a:r>
            <a:r>
              <a:rPr lang="ru-RU" dirty="0" err="1"/>
              <a:t>медыцыны</a:t>
            </a:r>
            <a:r>
              <a:rPr lang="ru-RU" dirty="0"/>
              <a:t>. Болей </a:t>
            </a:r>
            <a:r>
              <a:rPr lang="ru-RU" dirty="0" err="1"/>
              <a:t>таго</a:t>
            </a:r>
            <a:r>
              <a:rPr lang="ru-RU" dirty="0"/>
              <a:t>, на </a:t>
            </a:r>
            <a:r>
              <a:rPr lang="ru-RU" dirty="0" err="1"/>
              <a:t>сучасным</a:t>
            </a:r>
            <a:r>
              <a:rPr lang="ru-RU" dirty="0"/>
              <a:t> этапе </a:t>
            </a:r>
            <a:r>
              <a:rPr lang="ru-RU" dirty="0" err="1"/>
              <a:t>паўстала</a:t>
            </a:r>
            <a:r>
              <a:rPr lang="ru-RU" dirty="0"/>
              <a:t> </a:t>
            </a:r>
            <a:r>
              <a:rPr lang="ru-RU" dirty="0" err="1"/>
              <a:t>канцэпцыя</a:t>
            </a:r>
            <a:r>
              <a:rPr lang="ru-RU" dirty="0"/>
              <a:t> </a:t>
            </a:r>
            <a:r>
              <a:rPr lang="en-US" dirty="0"/>
              <a:t>NBIC-</a:t>
            </a:r>
            <a:r>
              <a:rPr lang="ru-RU" dirty="0" err="1"/>
              <a:t>канвергенцыі</a:t>
            </a:r>
            <a:r>
              <a:rPr lang="ru-RU" dirty="0"/>
              <a:t>, </a:t>
            </a:r>
            <a:r>
              <a:rPr lang="ru-RU" dirty="0" err="1"/>
              <a:t>альбо</a:t>
            </a:r>
            <a:r>
              <a:rPr lang="ru-RU" dirty="0"/>
              <a:t> </a:t>
            </a:r>
            <a:r>
              <a:rPr lang="ru-RU" dirty="0" err="1"/>
              <a:t>новай</a:t>
            </a:r>
            <a:r>
              <a:rPr lang="ru-RU" dirty="0"/>
              <a:t> </a:t>
            </a:r>
            <a:r>
              <a:rPr lang="ru-RU" dirty="0" err="1"/>
              <a:t>інтэграцыі</a:t>
            </a:r>
            <a:r>
              <a:rPr lang="ru-RU" dirty="0"/>
              <a:t> </a:t>
            </a:r>
            <a:r>
              <a:rPr lang="ru-RU" dirty="0" err="1"/>
              <a:t>навук</a:t>
            </a:r>
            <a:r>
              <a:rPr lang="ru-RU" dirty="0"/>
              <a:t>, </a:t>
            </a:r>
            <a:r>
              <a:rPr lang="ru-RU" dirty="0" err="1"/>
              <a:t>найперш</a:t>
            </a:r>
            <a:r>
              <a:rPr lang="ru-RU" dirty="0"/>
              <a:t> — ІТ, </a:t>
            </a:r>
            <a:r>
              <a:rPr lang="ru-RU" dirty="0" err="1"/>
              <a:t>нана-тэхналогій</a:t>
            </a:r>
            <a:r>
              <a:rPr lang="ru-RU" dirty="0"/>
              <a:t>, </a:t>
            </a:r>
            <a:r>
              <a:rPr lang="ru-RU" dirty="0" err="1"/>
              <a:t>біятэхналогія</a:t>
            </a:r>
            <a:r>
              <a:rPr lang="ru-RU" dirty="0"/>
              <a:t> і </a:t>
            </a:r>
            <a:r>
              <a:rPr lang="ru-RU" dirty="0" err="1"/>
              <a:t>кагнітыўных</a:t>
            </a:r>
            <a:r>
              <a:rPr lang="ru-RU" dirty="0"/>
              <a:t> </a:t>
            </a:r>
            <a:r>
              <a:rPr lang="ru-RU" dirty="0" err="1"/>
              <a:t>распрацовак</a:t>
            </a:r>
            <a:r>
              <a:rPr lang="ru-RU" dirty="0"/>
              <a:t>. У </a:t>
            </a:r>
            <a:r>
              <a:rPr lang="ru-RU" dirty="0" err="1"/>
              <a:t>аснове</a:t>
            </a:r>
            <a:r>
              <a:rPr lang="ru-RU" dirty="0"/>
              <a:t> такой </a:t>
            </a:r>
            <a:r>
              <a:rPr lang="ru-RU" dirty="0" err="1"/>
              <a:t>новай</a:t>
            </a:r>
            <a:r>
              <a:rPr lang="ru-RU" dirty="0"/>
              <a:t> </a:t>
            </a:r>
            <a:r>
              <a:rPr lang="ru-RU" dirty="0" err="1"/>
              <a:t>канвергенцыі</a:t>
            </a:r>
            <a:r>
              <a:rPr lang="ru-RU" dirty="0"/>
              <a:t> </a:t>
            </a:r>
            <a:r>
              <a:rPr lang="ru-RU" dirty="0" err="1"/>
              <a:t>навук</a:t>
            </a:r>
            <a:r>
              <a:rPr lang="ru-RU" dirty="0"/>
              <a:t> — </a:t>
            </a:r>
            <a:r>
              <a:rPr lang="ru-RU" dirty="0" err="1"/>
              <a:t>вучэнне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адзінстве</a:t>
            </a:r>
            <a:r>
              <a:rPr lang="ru-RU" dirty="0"/>
              <a:t> </a:t>
            </a:r>
            <a:r>
              <a:rPr lang="ru-RU" dirty="0" err="1"/>
              <a:t>Прыроды</a:t>
            </a:r>
            <a:r>
              <a:rPr lang="ru-RU" dirty="0"/>
              <a:t> з </a:t>
            </a:r>
            <a:r>
              <a:rPr lang="ru-RU" dirty="0" err="1"/>
              <a:t>пераважным</a:t>
            </a:r>
            <a:r>
              <a:rPr lang="ru-RU" dirty="0"/>
              <a:t> </a:t>
            </a:r>
            <a:r>
              <a:rPr lang="ru-RU" dirty="0" err="1"/>
              <a:t>развіццём</a:t>
            </a:r>
            <a:r>
              <a:rPr lang="ru-RU" dirty="0"/>
              <a:t> </a:t>
            </a:r>
            <a:r>
              <a:rPr lang="ru-RU" dirty="0" err="1"/>
              <a:t>магчымасцей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. </a:t>
            </a:r>
            <a:r>
              <a:rPr lang="ru-RU" dirty="0" err="1"/>
              <a:t>Ідэю</a:t>
            </a:r>
            <a:r>
              <a:rPr lang="ru-RU" dirty="0"/>
              <a:t> </a:t>
            </a:r>
            <a:r>
              <a:rPr lang="ru-RU" dirty="0" err="1"/>
              <a:t>ўзнікнення</a:t>
            </a:r>
            <a:r>
              <a:rPr lang="ru-RU" dirty="0"/>
              <a:t> </a:t>
            </a:r>
            <a:r>
              <a:rPr lang="ru-RU" dirty="0" err="1"/>
              <a:t>гэтай</a:t>
            </a:r>
            <a:r>
              <a:rPr lang="ru-RU" dirty="0"/>
              <a:t> </a:t>
            </a:r>
            <a:r>
              <a:rPr lang="ru-RU" dirty="0" err="1"/>
              <a:t>новай</a:t>
            </a:r>
            <a:r>
              <a:rPr lang="ru-RU" dirty="0"/>
              <a:t> </a:t>
            </a:r>
            <a:r>
              <a:rPr lang="ru-RU" dirty="0" err="1"/>
              <a:t>навукі</a:t>
            </a:r>
            <a:r>
              <a:rPr lang="ru-RU" dirty="0"/>
              <a:t> </a:t>
            </a:r>
            <a:r>
              <a:rPr lang="ru-RU" dirty="0" err="1"/>
              <a:t>высунулі</a:t>
            </a:r>
            <a:r>
              <a:rPr lang="ru-RU" dirty="0"/>
              <a:t> </a:t>
            </a:r>
            <a:r>
              <a:rPr lang="ru-RU" dirty="0" err="1"/>
              <a:t>фізікі</a:t>
            </a:r>
            <a:r>
              <a:rPr lang="ru-RU" dirty="0"/>
              <a:t> </a:t>
            </a:r>
            <a:r>
              <a:rPr lang="ru-RU" dirty="0" err="1"/>
              <a:t>М.Рока</a:t>
            </a:r>
            <a:r>
              <a:rPr lang="ru-RU" dirty="0"/>
              <a:t> і </a:t>
            </a:r>
            <a:r>
              <a:rPr lang="ru-RU" dirty="0" err="1"/>
              <a:t>У.Байнбрыдж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ЗША у </a:t>
            </a:r>
            <a:r>
              <a:rPr lang="ru-RU" dirty="0" err="1"/>
              <a:t>сваёй</a:t>
            </a:r>
            <a:r>
              <a:rPr lang="ru-RU" dirty="0"/>
              <a:t> </a:t>
            </a:r>
            <a:r>
              <a:rPr lang="ru-RU" dirty="0" err="1"/>
              <a:t>кнізе</a:t>
            </a:r>
            <a:r>
              <a:rPr lang="ru-RU" dirty="0"/>
              <a:t> «</a:t>
            </a:r>
            <a:r>
              <a:rPr lang="en-US" dirty="0"/>
              <a:t>Converging Technologies for Improving Human Performance» (2002).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92494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Поруч</a:t>
            </a:r>
            <a:r>
              <a:rPr lang="ru-RU" dirty="0"/>
              <a:t> з </a:t>
            </a:r>
            <a:r>
              <a:rPr lang="ru-RU" dirty="0" err="1"/>
              <a:t>тым</a:t>
            </a:r>
            <a:r>
              <a:rPr lang="ru-RU" dirty="0"/>
              <a:t>, на </a:t>
            </a:r>
            <a:r>
              <a:rPr lang="ru-RU" dirty="0" err="1"/>
              <a:t>сутыку</a:t>
            </a:r>
            <a:r>
              <a:rPr lang="ru-RU" dirty="0"/>
              <a:t> з </a:t>
            </a:r>
            <a:r>
              <a:rPr lang="ru-RU" dirty="0" err="1"/>
              <a:t>сучаснай</a:t>
            </a:r>
            <a:r>
              <a:rPr lang="ru-RU" dirty="0"/>
              <a:t> </a:t>
            </a:r>
            <a:r>
              <a:rPr lang="ru-RU" dirty="0" err="1"/>
              <a:t>фізікай</a:t>
            </a:r>
            <a:r>
              <a:rPr lang="ru-RU" dirty="0"/>
              <a:t> </a:t>
            </a:r>
            <a:r>
              <a:rPr lang="ru-RU" dirty="0" err="1"/>
              <a:t>развіваецца</a:t>
            </a:r>
            <a:r>
              <a:rPr lang="ru-RU" dirty="0"/>
              <a:t> </a:t>
            </a:r>
            <a:r>
              <a:rPr lang="ru-RU" dirty="0" err="1"/>
              <a:t>квантавая</a:t>
            </a:r>
            <a:r>
              <a:rPr lang="ru-RU" dirty="0"/>
              <a:t> </a:t>
            </a:r>
            <a:r>
              <a:rPr lang="ru-RU" dirty="0" err="1"/>
              <a:t>хімія</a:t>
            </a:r>
            <a:r>
              <a:rPr lang="ru-RU" dirty="0"/>
              <a:t> (у </a:t>
            </a:r>
            <a:r>
              <a:rPr lang="ru-RU" dirty="0" err="1"/>
              <a:t>т.л</a:t>
            </a:r>
            <a:r>
              <a:rPr lang="ru-RU" dirty="0"/>
              <a:t>. </a:t>
            </a:r>
            <a:r>
              <a:rPr lang="ru-RU" dirty="0" err="1"/>
              <a:t>плазмахімія</a:t>
            </a:r>
            <a:r>
              <a:rPr lang="ru-RU" dirty="0"/>
              <a:t>), </a:t>
            </a:r>
            <a:r>
              <a:rPr lang="ru-RU" dirty="0" err="1"/>
              <a:t>кампутарная</a:t>
            </a:r>
            <a:r>
              <a:rPr lang="ru-RU" dirty="0"/>
              <a:t> </a:t>
            </a:r>
            <a:r>
              <a:rPr lang="ru-RU" dirty="0" err="1"/>
              <a:t>хімія</a:t>
            </a:r>
            <a:r>
              <a:rPr lang="ru-RU" dirty="0"/>
              <a:t> і </a:t>
            </a:r>
            <a:r>
              <a:rPr lang="ru-RU" dirty="0" err="1"/>
              <a:t>мадэліраванне</a:t>
            </a:r>
            <a:r>
              <a:rPr lang="ru-RU" dirty="0"/>
              <a:t> </a:t>
            </a:r>
            <a:r>
              <a:rPr lang="ru-RU" dirty="0" err="1"/>
              <a:t>хімічных</a:t>
            </a:r>
            <a:r>
              <a:rPr lang="ru-RU" dirty="0"/>
              <a:t> </a:t>
            </a:r>
            <a:r>
              <a:rPr lang="ru-RU" dirty="0" err="1"/>
              <a:t>малекул</a:t>
            </a:r>
            <a:r>
              <a:rPr lang="ru-RU" dirty="0"/>
              <a:t> з </a:t>
            </a:r>
            <a:r>
              <a:rPr lang="ru-RU" dirty="0" err="1"/>
              <a:t>дапамогай</a:t>
            </a:r>
            <a:r>
              <a:rPr lang="ru-RU" dirty="0"/>
              <a:t> ІТ. На </a:t>
            </a:r>
            <a:r>
              <a:rPr lang="ru-RU" dirty="0" err="1"/>
              <a:t>сучасным</a:t>
            </a:r>
            <a:r>
              <a:rPr lang="ru-RU" dirty="0"/>
              <a:t> этапе </a:t>
            </a:r>
            <a:r>
              <a:rPr lang="ru-RU" dirty="0" err="1"/>
              <a:t>хімічная</a:t>
            </a:r>
            <a:r>
              <a:rPr lang="ru-RU" dirty="0"/>
              <a:t> </a:t>
            </a:r>
            <a:r>
              <a:rPr lang="ru-RU" dirty="0" err="1"/>
              <a:t>прамысловасці</a:t>
            </a:r>
            <a:r>
              <a:rPr lang="ru-RU" dirty="0"/>
              <a:t> і </a:t>
            </a:r>
            <a:r>
              <a:rPr lang="ru-RU" dirty="0" err="1"/>
              <a:t>навука</a:t>
            </a:r>
            <a:r>
              <a:rPr lang="ru-RU" dirty="0"/>
              <a:t> </a:t>
            </a:r>
            <a:r>
              <a:rPr lang="ru-RU" dirty="0" err="1"/>
              <a:t>займае</a:t>
            </a:r>
            <a:r>
              <a:rPr lang="ru-RU" dirty="0"/>
              <a:t> </a:t>
            </a:r>
            <a:r>
              <a:rPr lang="ru-RU" dirty="0" err="1"/>
              <a:t>выключна</a:t>
            </a:r>
            <a:r>
              <a:rPr lang="ru-RU" dirty="0"/>
              <a:t> </a:t>
            </a:r>
            <a:r>
              <a:rPr lang="ru-RU" dirty="0" err="1"/>
              <a:t>важнае</a:t>
            </a:r>
            <a:r>
              <a:rPr lang="ru-RU" dirty="0"/>
              <a:t> </a:t>
            </a:r>
            <a:r>
              <a:rPr lang="ru-RU" dirty="0" err="1"/>
              <a:t>месца</a:t>
            </a:r>
            <a:r>
              <a:rPr lang="ru-RU" dirty="0"/>
              <a:t> ў </a:t>
            </a:r>
            <a:r>
              <a:rPr lang="ru-RU" dirty="0" err="1" smtClean="0"/>
              <a:t>свеце</a:t>
            </a:r>
            <a:r>
              <a:rPr lang="ru-RU" dirty="0" smtClean="0"/>
              <a:t>. На </a:t>
            </a:r>
            <a:r>
              <a:rPr lang="ru-RU" dirty="0" err="1" smtClean="0"/>
              <a:t>пач.ХХ</a:t>
            </a:r>
            <a:r>
              <a:rPr lang="en-US" dirty="0" smtClean="0"/>
              <a:t>I</a:t>
            </a:r>
            <a:r>
              <a:rPr lang="ru-RU" dirty="0" smtClean="0"/>
              <a:t> ст.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4016" y="3933056"/>
            <a:ext cx="5010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вытворчасць</a:t>
            </a:r>
            <a:r>
              <a:rPr lang="ru-RU" dirty="0"/>
              <a:t> </a:t>
            </a:r>
            <a:r>
              <a:rPr lang="ru-RU" dirty="0" err="1"/>
              <a:t>хімічнай</a:t>
            </a:r>
            <a:r>
              <a:rPr lang="ru-RU" dirty="0"/>
              <a:t> </a:t>
            </a:r>
            <a:r>
              <a:rPr lang="ru-RU" dirty="0" err="1"/>
              <a:t>прамысловасці</a:t>
            </a:r>
            <a:r>
              <a:rPr lang="ru-RU" dirty="0"/>
              <a:t> ў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рэзка</a:t>
            </a:r>
            <a:r>
              <a:rPr lang="ru-RU" dirty="0"/>
              <a:t> </a:t>
            </a:r>
            <a:r>
              <a:rPr lang="ru-RU" dirty="0" err="1"/>
              <a:t>вырасла</a:t>
            </a:r>
            <a:r>
              <a:rPr lang="ru-RU" dirty="0"/>
              <a:t> (з 1,5 млрд. $ да 4 млрд. $ </a:t>
            </a:r>
            <a:r>
              <a:rPr lang="ru-RU" dirty="0" err="1"/>
              <a:t>ці</a:t>
            </a:r>
            <a:r>
              <a:rPr lang="ru-RU" dirty="0"/>
              <a:t> ў 1,7 разы). </a:t>
            </a:r>
            <a:r>
              <a:rPr lang="ru-RU" dirty="0" err="1"/>
              <a:t>Прычым</a:t>
            </a:r>
            <a:r>
              <a:rPr lang="ru-RU" dirty="0"/>
              <a:t> </a:t>
            </a:r>
            <a:r>
              <a:rPr lang="ru-RU" dirty="0" err="1"/>
              <a:t>асабліва</a:t>
            </a:r>
            <a:r>
              <a:rPr lang="ru-RU" dirty="0"/>
              <a:t> </a:t>
            </a:r>
            <a:r>
              <a:rPr lang="ru-RU" dirty="0" err="1"/>
              <a:t>хутка</a:t>
            </a:r>
            <a:r>
              <a:rPr lang="ru-RU" dirty="0"/>
              <a:t> </a:t>
            </a:r>
            <a:r>
              <a:rPr lang="ru-RU" dirty="0" err="1"/>
              <a:t>расце</a:t>
            </a:r>
            <a:r>
              <a:rPr lang="ru-RU" dirty="0"/>
              <a:t> </a:t>
            </a:r>
            <a:r>
              <a:rPr lang="ru-RU" dirty="0" err="1"/>
              <a:t>ўдзел</a:t>
            </a:r>
            <a:r>
              <a:rPr lang="ru-RU" dirty="0"/>
              <a:t> </a:t>
            </a:r>
            <a:r>
              <a:rPr lang="ru-RU" dirty="0" err="1"/>
              <a:t>Кітая</a:t>
            </a:r>
            <a:r>
              <a:rPr lang="ru-RU" dirty="0"/>
              <a:t> (з 5 % да 15 %), </a:t>
            </a:r>
            <a:r>
              <a:rPr lang="ru-RU" dirty="0" err="1"/>
              <a:t>Карэі</a:t>
            </a:r>
            <a:r>
              <a:rPr lang="ru-RU" dirty="0"/>
              <a:t>, </a:t>
            </a:r>
            <a:r>
              <a:rPr lang="ru-RU" dirty="0" err="1"/>
              <a:t>Індыі</a:t>
            </a:r>
            <a:r>
              <a:rPr lang="ru-RU" dirty="0"/>
              <a:t>, </a:t>
            </a:r>
            <a:r>
              <a:rPr lang="ru-RU" dirty="0" err="1"/>
              <a:t>Тайвані</a:t>
            </a:r>
            <a:r>
              <a:rPr lang="ru-RU" dirty="0"/>
              <a:t> ў </a:t>
            </a:r>
            <a:r>
              <a:rPr lang="ru-RU" dirty="0" err="1"/>
              <a:t>сусветнай</a:t>
            </a:r>
            <a:r>
              <a:rPr lang="ru-RU" dirty="0"/>
              <a:t> </a:t>
            </a:r>
            <a:r>
              <a:rPr lang="ru-RU" dirty="0" err="1"/>
              <a:t>вытворчасці</a:t>
            </a:r>
            <a:r>
              <a:rPr lang="ru-RU" dirty="0"/>
              <a:t> </a:t>
            </a:r>
            <a:r>
              <a:rPr lang="ru-RU" dirty="0" err="1"/>
              <a:t>хімічнай</a:t>
            </a:r>
            <a:r>
              <a:rPr lang="ru-RU" dirty="0"/>
              <a:t> </a:t>
            </a:r>
            <a:r>
              <a:rPr lang="ru-RU" dirty="0" err="1"/>
              <a:t>прадукцыі</a:t>
            </a:r>
            <a:r>
              <a:rPr lang="ru-RU" dirty="0"/>
              <a:t>, </a:t>
            </a:r>
            <a:r>
              <a:rPr lang="ru-RU" dirty="0" err="1"/>
              <a:t>хаця</a:t>
            </a:r>
            <a:r>
              <a:rPr lang="ru-RU" dirty="0"/>
              <a:t> па </a:t>
            </a:r>
            <a:r>
              <a:rPr lang="ru-RU" dirty="0" err="1"/>
              <a:t>ранейшаму</a:t>
            </a:r>
            <a:r>
              <a:rPr lang="ru-RU" dirty="0"/>
              <a:t> </a:t>
            </a:r>
            <a:r>
              <a:rPr lang="ru-RU" dirty="0" err="1"/>
              <a:t>лідзіруюць</a:t>
            </a:r>
            <a:r>
              <a:rPr lang="ru-RU" dirty="0"/>
              <a:t> у </a:t>
            </a:r>
            <a:r>
              <a:rPr lang="ru-RU" dirty="0" err="1"/>
              <a:t>гэтай</a:t>
            </a:r>
            <a:r>
              <a:rPr lang="ru-RU" dirty="0"/>
              <a:t> сферы ЗША (да 20 %) і </a:t>
            </a:r>
            <a:r>
              <a:rPr lang="ru-RU" dirty="0" err="1"/>
              <a:t>Японія</a:t>
            </a:r>
            <a:r>
              <a:rPr lang="ru-RU" dirty="0"/>
              <a:t> (да 10 %), а </a:t>
            </a:r>
            <a:r>
              <a:rPr lang="ru-RU" dirty="0" err="1"/>
              <a:t>таксама</a:t>
            </a:r>
            <a:r>
              <a:rPr lang="ru-RU" dirty="0"/>
              <a:t> </a:t>
            </a:r>
            <a:r>
              <a:rPr lang="ru-RU" dirty="0" err="1"/>
              <a:t>краіны</a:t>
            </a:r>
            <a:r>
              <a:rPr lang="ru-RU" dirty="0"/>
              <a:t> ЕС (</a:t>
            </a:r>
            <a:r>
              <a:rPr lang="ru-RU" dirty="0" err="1"/>
              <a:t>Германія</a:t>
            </a:r>
            <a:r>
              <a:rPr lang="ru-RU" dirty="0"/>
              <a:t> — 7 %, </a:t>
            </a:r>
            <a:r>
              <a:rPr lang="ru-RU" dirty="0" err="1"/>
              <a:t>Францыя</a:t>
            </a:r>
            <a:r>
              <a:rPr lang="ru-RU" dirty="0"/>
              <a:t> — 5 %, </a:t>
            </a:r>
            <a:r>
              <a:rPr lang="ru-RU" dirty="0" err="1"/>
              <a:t>Вялікабрытанія</a:t>
            </a:r>
            <a:r>
              <a:rPr lang="ru-RU" dirty="0"/>
              <a:t> і </a:t>
            </a:r>
            <a:r>
              <a:rPr lang="ru-RU" dirty="0" err="1"/>
              <a:t>Італія</a:t>
            </a:r>
            <a:r>
              <a:rPr lang="ru-RU" dirty="0"/>
              <a:t> — па 4 %).</a:t>
            </a:r>
          </a:p>
        </p:txBody>
      </p:sp>
    </p:spTree>
    <p:extLst>
      <p:ext uri="{BB962C8B-B14F-4D97-AF65-F5344CB8AC3E}">
        <p14:creationId xmlns:p14="http://schemas.microsoft.com/office/powerpoint/2010/main" val="2184807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9080"/>
            <a:ext cx="3240360" cy="2708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036496" cy="407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іншым</a:t>
            </a:r>
            <a:r>
              <a:rPr lang="ru-RU" dirty="0"/>
              <a:t>, </a:t>
            </a:r>
            <a:r>
              <a:rPr lang="ru-RU" dirty="0" err="1"/>
              <a:t>буйнейшым</a:t>
            </a:r>
            <a:r>
              <a:rPr lang="ru-RU" dirty="0"/>
              <a:t> </a:t>
            </a:r>
            <a:r>
              <a:rPr lang="ru-RU" dirty="0" err="1"/>
              <a:t>хімічным</a:t>
            </a:r>
            <a:r>
              <a:rPr lang="ru-RU" dirty="0"/>
              <a:t> і </a:t>
            </a:r>
            <a:r>
              <a:rPr lang="ru-RU" dirty="0" err="1"/>
              <a:t>фармацэўтычным</a:t>
            </a:r>
            <a:r>
              <a:rPr lang="ru-RU" dirty="0"/>
              <a:t> </a:t>
            </a:r>
            <a:r>
              <a:rPr lang="ru-RU" dirty="0" err="1"/>
              <a:t>вытворцам</a:t>
            </a:r>
            <a:r>
              <a:rPr lang="ru-RU" dirty="0"/>
              <a:t> у </a:t>
            </a:r>
            <a:r>
              <a:rPr lang="ru-RU" dirty="0" err="1"/>
              <a:t>свеце</a:t>
            </a:r>
            <a:r>
              <a:rPr lang="ru-RU" dirty="0"/>
              <a:t> на </a:t>
            </a:r>
            <a:r>
              <a:rPr lang="ru-RU" dirty="0" err="1"/>
              <a:t>сёння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нямецкая</a:t>
            </a:r>
            <a:r>
              <a:rPr lang="ru-RU" dirty="0"/>
              <a:t> </a:t>
            </a:r>
            <a:r>
              <a:rPr lang="ru-RU" dirty="0" err="1"/>
              <a:t>карпарацыя</a:t>
            </a:r>
            <a:r>
              <a:rPr lang="ru-RU" dirty="0"/>
              <a:t> </a:t>
            </a:r>
            <a:r>
              <a:rPr lang="en-US" dirty="0"/>
              <a:t>BASF. </a:t>
            </a:r>
            <a:r>
              <a:rPr lang="ru-RU" dirty="0" err="1"/>
              <a:t>Тыя</a:t>
            </a:r>
            <a:r>
              <a:rPr lang="ru-RU" dirty="0"/>
              <a:t> ж </a:t>
            </a:r>
            <a:r>
              <a:rPr lang="ru-RU" dirty="0" err="1"/>
              <a:t>краіны</a:t>
            </a:r>
            <a:r>
              <a:rPr lang="ru-RU" dirty="0"/>
              <a:t> (ЗША, </a:t>
            </a:r>
            <a:r>
              <a:rPr lang="ru-RU" dirty="0" err="1"/>
              <a:t>Японія</a:t>
            </a:r>
            <a:r>
              <a:rPr lang="ru-RU" dirty="0"/>
              <a:t>, </a:t>
            </a:r>
            <a:r>
              <a:rPr lang="ru-RU" dirty="0" err="1"/>
              <a:t>краіны</a:t>
            </a:r>
            <a:r>
              <a:rPr lang="ru-RU" dirty="0"/>
              <a:t> ЕС), </a:t>
            </a:r>
            <a:r>
              <a:rPr lang="ru-RU" dirty="0" err="1"/>
              <a:t>пры</a:t>
            </a:r>
            <a:r>
              <a:rPr lang="ru-RU" dirty="0"/>
              <a:t> </a:t>
            </a:r>
            <a:r>
              <a:rPr lang="ru-RU" dirty="0" err="1"/>
              <a:t>шырокім</a:t>
            </a:r>
            <a:r>
              <a:rPr lang="ru-RU" dirty="0"/>
              <a:t> </a:t>
            </a:r>
            <a:r>
              <a:rPr lang="ru-RU" dirty="0" err="1"/>
              <a:t>удзеле</a:t>
            </a:r>
            <a:r>
              <a:rPr lang="ru-RU" dirty="0"/>
              <a:t> </a:t>
            </a:r>
            <a:r>
              <a:rPr lang="ru-RU" dirty="0" err="1"/>
              <a:t>Індыі</a:t>
            </a:r>
            <a:r>
              <a:rPr lang="ru-RU" dirty="0"/>
              <a:t> і </a:t>
            </a:r>
            <a:r>
              <a:rPr lang="ru-RU" dirty="0" err="1"/>
              <a:t>Ізраіля</a:t>
            </a:r>
            <a:r>
              <a:rPr lang="ru-RU" dirty="0"/>
              <a:t>, — </a:t>
            </a:r>
            <a:r>
              <a:rPr lang="ru-RU" dirty="0" err="1"/>
              <a:t>пераважаюць</a:t>
            </a:r>
            <a:r>
              <a:rPr lang="ru-RU" dirty="0"/>
              <a:t> </a:t>
            </a:r>
            <a:r>
              <a:rPr lang="ru-RU" dirty="0" err="1"/>
              <a:t>таксама</a:t>
            </a:r>
            <a:r>
              <a:rPr lang="ru-RU" dirty="0"/>
              <a:t> і ў </a:t>
            </a:r>
            <a:r>
              <a:rPr lang="ru-RU" dirty="0" err="1"/>
              <a:t>фармацэўтыцы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цесна</a:t>
            </a:r>
            <a:r>
              <a:rPr lang="ru-RU" dirty="0"/>
              <a:t> </a:t>
            </a:r>
            <a:r>
              <a:rPr lang="ru-RU" dirty="0" err="1"/>
              <a:t>звязана</a:t>
            </a:r>
            <a:r>
              <a:rPr lang="ru-RU" dirty="0"/>
              <a:t> з </a:t>
            </a:r>
            <a:r>
              <a:rPr lang="ru-RU" dirty="0" err="1"/>
              <a:t>хімічнай</a:t>
            </a:r>
            <a:r>
              <a:rPr lang="ru-RU" dirty="0"/>
              <a:t> </a:t>
            </a:r>
            <a:r>
              <a:rPr lang="ru-RU" dirty="0" err="1"/>
              <a:t>навукай</a:t>
            </a:r>
            <a:r>
              <a:rPr lang="ru-RU" dirty="0"/>
              <a:t> і </a:t>
            </a:r>
            <a:r>
              <a:rPr lang="ru-RU" dirty="0" err="1"/>
              <a:t>яе</a:t>
            </a:r>
            <a:r>
              <a:rPr lang="ru-RU" dirty="0"/>
              <a:t> </a:t>
            </a:r>
            <a:r>
              <a:rPr lang="ru-RU" dirty="0" err="1"/>
              <a:t>дасягненнямі</a:t>
            </a:r>
            <a:r>
              <a:rPr lang="ru-RU" dirty="0"/>
              <a:t>. У </a:t>
            </a:r>
            <a:r>
              <a:rPr lang="ru-RU" dirty="0" err="1"/>
              <a:t>цэлым</a:t>
            </a:r>
            <a:r>
              <a:rPr lang="ru-RU" dirty="0"/>
              <a:t>, </a:t>
            </a:r>
            <a:r>
              <a:rPr lang="ru-RU" dirty="0" err="1"/>
              <a:t>развіццё</a:t>
            </a:r>
            <a:r>
              <a:rPr lang="ru-RU" dirty="0"/>
              <a:t> </a:t>
            </a:r>
            <a:r>
              <a:rPr lang="ru-RU" dirty="0" err="1"/>
              <a:t>вытворчасці</a:t>
            </a:r>
            <a:r>
              <a:rPr lang="ru-RU" dirty="0"/>
              <a:t> </a:t>
            </a:r>
            <a:r>
              <a:rPr lang="ru-RU" dirty="0" err="1"/>
              <a:t>медыкаментаў</a:t>
            </a:r>
            <a:r>
              <a:rPr lang="ru-RU" dirty="0"/>
              <a:t> і </a:t>
            </a:r>
            <a:r>
              <a:rPr lang="ru-RU" dirty="0" err="1"/>
              <a:t>медыцынскай</a:t>
            </a:r>
            <a:r>
              <a:rPr lang="ru-RU" dirty="0"/>
              <a:t> </a:t>
            </a:r>
            <a:r>
              <a:rPr lang="ru-RU" dirty="0" err="1"/>
              <a:t>тэхнікі</a:t>
            </a:r>
            <a:r>
              <a:rPr lang="ru-RU" dirty="0"/>
              <a:t> </a:t>
            </a:r>
            <a:r>
              <a:rPr lang="ru-RU" dirty="0" err="1"/>
              <a:t>набывае</a:t>
            </a:r>
            <a:r>
              <a:rPr lang="ru-RU" dirty="0"/>
              <a:t> </a:t>
            </a:r>
            <a:r>
              <a:rPr lang="ru-RU" dirty="0" err="1"/>
              <a:t>аперажальнае</a:t>
            </a:r>
            <a:r>
              <a:rPr lang="ru-RU" dirty="0"/>
              <a:t> </a:t>
            </a:r>
            <a:r>
              <a:rPr lang="ru-RU" dirty="0" err="1"/>
              <a:t>развіццё</a:t>
            </a:r>
            <a:r>
              <a:rPr lang="ru-RU" dirty="0"/>
              <a:t> ў </a:t>
            </a:r>
            <a:r>
              <a:rPr lang="ru-RU" dirty="0" err="1"/>
              <a:t>свеце</a:t>
            </a:r>
            <a:r>
              <a:rPr lang="ru-RU" dirty="0"/>
              <a:t>. У </a:t>
            </a:r>
            <a:r>
              <a:rPr lang="ru-RU" dirty="0" err="1"/>
              <a:t>Беларусі</a:t>
            </a:r>
            <a:r>
              <a:rPr lang="ru-RU" dirty="0"/>
              <a:t> </a:t>
            </a:r>
            <a:r>
              <a:rPr lang="ru-RU" dirty="0" err="1"/>
              <a:t>буйнейшымі</a:t>
            </a:r>
            <a:r>
              <a:rPr lang="ru-RU" dirty="0"/>
              <a:t> </a:t>
            </a:r>
            <a:r>
              <a:rPr lang="ru-RU" dirty="0" err="1"/>
              <a:t>распрацоўшчыкамі</a:t>
            </a:r>
            <a:r>
              <a:rPr lang="ru-RU" dirty="0"/>
              <a:t> і </a:t>
            </a:r>
            <a:r>
              <a:rPr lang="ru-RU" dirty="0" err="1"/>
              <a:t>вытворцамі</a:t>
            </a:r>
            <a:r>
              <a:rPr lang="ru-RU" dirty="0"/>
              <a:t> </a:t>
            </a:r>
            <a:r>
              <a:rPr lang="ru-RU" dirty="0" err="1"/>
              <a:t>медыкаментаў</a:t>
            </a:r>
            <a:r>
              <a:rPr lang="ru-RU" dirty="0"/>
              <a:t> </a:t>
            </a:r>
            <a:r>
              <a:rPr lang="ru-RU" dirty="0" err="1"/>
              <a:t>з’яюляюцца</a:t>
            </a:r>
            <a:r>
              <a:rPr lang="ru-RU" dirty="0"/>
              <a:t> </a:t>
            </a:r>
            <a:r>
              <a:rPr lang="ru-RU" dirty="0" err="1"/>
              <a:t>кампаніі</a:t>
            </a:r>
            <a:r>
              <a:rPr lang="ru-RU" dirty="0"/>
              <a:t> </a:t>
            </a:r>
            <a:r>
              <a:rPr lang="ru-RU" dirty="0" err="1"/>
              <a:t>Белмедпрэпараты</a:t>
            </a:r>
            <a:r>
              <a:rPr lang="ru-RU" dirty="0"/>
              <a:t> ў </a:t>
            </a:r>
            <a:r>
              <a:rPr lang="ru-RU" dirty="0" err="1"/>
              <a:t>Мінску</a:t>
            </a:r>
            <a:r>
              <a:rPr lang="ru-RU" dirty="0"/>
              <a:t> і завод </a:t>
            </a:r>
            <a:r>
              <a:rPr lang="ru-RU" dirty="0" err="1"/>
              <a:t>медыцынскіх</a:t>
            </a:r>
            <a:r>
              <a:rPr lang="ru-RU" dirty="0"/>
              <a:t> прэпаратаў у </a:t>
            </a:r>
            <a:r>
              <a:rPr lang="ru-RU" dirty="0" err="1"/>
              <a:t>Барысаве</a:t>
            </a:r>
            <a:r>
              <a:rPr lang="ru-RU" dirty="0"/>
              <a:t>. </a:t>
            </a:r>
            <a:r>
              <a:rPr lang="ru-RU" dirty="0" err="1"/>
              <a:t>Апроч</a:t>
            </a:r>
            <a:r>
              <a:rPr lang="ru-RU" dirty="0"/>
              <a:t> </a:t>
            </a:r>
            <a:r>
              <a:rPr lang="ru-RU" dirty="0" err="1"/>
              <a:t>таго</a:t>
            </a:r>
            <a:r>
              <a:rPr lang="ru-RU" dirty="0"/>
              <a:t>, </a:t>
            </a:r>
            <a:r>
              <a:rPr lang="ru-RU" dirty="0" err="1"/>
              <a:t>распрацоўку</a:t>
            </a:r>
            <a:r>
              <a:rPr lang="ru-RU" dirty="0"/>
              <a:t> і </a:t>
            </a:r>
            <a:r>
              <a:rPr lang="ru-RU" dirty="0" err="1"/>
              <a:t>вытворчасці</a:t>
            </a:r>
            <a:r>
              <a:rPr lang="ru-RU" dirty="0"/>
              <a:t> </a:t>
            </a:r>
            <a:r>
              <a:rPr lang="ru-RU" dirty="0" err="1"/>
              <a:t>медтэхнікі</a:t>
            </a:r>
            <a:r>
              <a:rPr lang="ru-RU" dirty="0"/>
              <a:t> ў </a:t>
            </a:r>
            <a:r>
              <a:rPr lang="ru-RU" dirty="0" err="1"/>
              <a:t>Мінску</a:t>
            </a:r>
            <a:r>
              <a:rPr lang="ru-RU" dirty="0"/>
              <a:t> </a:t>
            </a:r>
            <a:r>
              <a:rPr lang="ru-RU" dirty="0" err="1"/>
              <a:t>ажыццяўляюць</a:t>
            </a:r>
            <a:r>
              <a:rPr lang="ru-RU" dirty="0"/>
              <a:t> </a:t>
            </a:r>
            <a:r>
              <a:rPr lang="ru-RU" dirty="0" err="1"/>
              <a:t>кампаніі</a:t>
            </a:r>
            <a:r>
              <a:rPr lang="ru-RU" dirty="0"/>
              <a:t> </a:t>
            </a:r>
            <a:r>
              <a:rPr lang="ru-RU" dirty="0" err="1"/>
              <a:t>Вісма-Планар</a:t>
            </a:r>
            <a:r>
              <a:rPr lang="ru-RU" dirty="0"/>
              <a:t>, СЭНС і </a:t>
            </a:r>
            <a:r>
              <a:rPr lang="ru-RU" dirty="0" err="1"/>
              <a:t>нек.інш</a:t>
            </a:r>
            <a:r>
              <a:rPr lang="ru-RU" dirty="0"/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9289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Хімічная</a:t>
            </a:r>
            <a:r>
              <a:rPr lang="ru-RU" dirty="0"/>
              <a:t> </a:t>
            </a:r>
            <a:r>
              <a:rPr lang="ru-RU" dirty="0" err="1"/>
              <a:t>навука</a:t>
            </a:r>
            <a:r>
              <a:rPr lang="ru-RU" dirty="0"/>
              <a:t> і </a:t>
            </a:r>
            <a:r>
              <a:rPr lang="ru-RU" dirty="0" err="1"/>
              <a:t>прамыслнаровасць</a:t>
            </a:r>
            <a:r>
              <a:rPr lang="ru-RU" dirty="0"/>
              <a:t> </a:t>
            </a:r>
            <a:r>
              <a:rPr lang="ru-RU" dirty="0" err="1"/>
              <a:t>стварылі</a:t>
            </a:r>
            <a:r>
              <a:rPr lang="ru-RU" dirty="0"/>
              <a:t>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матэрыялы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дазволіла</a:t>
            </a:r>
            <a:r>
              <a:rPr lang="ru-RU" dirty="0"/>
              <a:t> </a:t>
            </a:r>
            <a:r>
              <a:rPr lang="ru-RU" dirty="0" err="1"/>
              <a:t>зрабіць</a:t>
            </a:r>
            <a:r>
              <a:rPr lang="ru-RU" dirty="0"/>
              <a:t> </a:t>
            </a:r>
            <a:r>
              <a:rPr lang="ru-RU" dirty="0" err="1"/>
              <a:t>істотны</a:t>
            </a:r>
            <a:r>
              <a:rPr lang="ru-RU" dirty="0"/>
              <a:t> </a:t>
            </a:r>
            <a:r>
              <a:rPr lang="ru-RU" dirty="0" err="1"/>
              <a:t>прарыў</a:t>
            </a:r>
            <a:r>
              <a:rPr lang="ru-RU" dirty="0"/>
              <a:t> у розных </a:t>
            </a:r>
            <a:r>
              <a:rPr lang="ru-RU" dirty="0" err="1"/>
              <a:t>галінах</a:t>
            </a:r>
            <a:r>
              <a:rPr lang="ru-RU" dirty="0"/>
              <a:t> </a:t>
            </a:r>
            <a:r>
              <a:rPr lang="ru-RU" dirty="0" err="1"/>
              <a:t>жыцця</a:t>
            </a:r>
            <a:r>
              <a:rPr lang="ru-RU" dirty="0"/>
              <a:t> </a:t>
            </a:r>
            <a:r>
              <a:rPr lang="ru-RU" dirty="0" err="1"/>
              <a:t>людзей</a:t>
            </a:r>
            <a:r>
              <a:rPr lang="ru-RU" dirty="0"/>
              <a:t>. </a:t>
            </a:r>
            <a:r>
              <a:rPr lang="ru-RU" dirty="0" err="1"/>
              <a:t>Асабліва</a:t>
            </a:r>
            <a:r>
              <a:rPr lang="ru-RU" dirty="0"/>
              <a:t> </a:t>
            </a:r>
            <a:r>
              <a:rPr lang="ru-RU" dirty="0" err="1"/>
              <a:t>вялікую</a:t>
            </a:r>
            <a:r>
              <a:rPr lang="ru-RU" dirty="0"/>
              <a:t> </a:t>
            </a:r>
            <a:r>
              <a:rPr lang="ru-RU" dirty="0" err="1"/>
              <a:t>перспектыву</a:t>
            </a:r>
            <a:r>
              <a:rPr lang="ru-RU" dirty="0"/>
              <a:t> тут </a:t>
            </a:r>
            <a:r>
              <a:rPr lang="ru-RU" dirty="0" err="1"/>
              <a:t>стварае</a:t>
            </a:r>
            <a:r>
              <a:rPr lang="ru-RU" dirty="0"/>
              <a:t> </a:t>
            </a:r>
            <a:r>
              <a:rPr lang="ru-RU" dirty="0" err="1"/>
              <a:t>развіццё</a:t>
            </a:r>
            <a:r>
              <a:rPr lang="ru-RU" dirty="0"/>
              <a:t> </a:t>
            </a:r>
            <a:r>
              <a:rPr lang="ru-RU" dirty="0" err="1"/>
              <a:t>нана-тэхналогій</a:t>
            </a:r>
            <a:r>
              <a:rPr lang="ru-RU" dirty="0"/>
              <a:t>.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створаныя</a:t>
            </a:r>
            <a:r>
              <a:rPr lang="ru-RU" dirty="0"/>
              <a:t> і 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сінтэтычныя</a:t>
            </a:r>
            <a:r>
              <a:rPr lang="ru-RU" dirty="0"/>
              <a:t> </a:t>
            </a:r>
            <a:r>
              <a:rPr lang="ru-RU" dirty="0" err="1"/>
              <a:t>матэрыялы</a:t>
            </a:r>
            <a:r>
              <a:rPr lang="ru-RU" dirty="0"/>
              <a:t>, </a:t>
            </a:r>
            <a:r>
              <a:rPr lang="ru-RU" dirty="0" err="1"/>
              <a:t>якія</a:t>
            </a:r>
            <a:r>
              <a:rPr lang="ru-RU" dirty="0"/>
              <a:t> </a:t>
            </a:r>
            <a:r>
              <a:rPr lang="ru-RU" dirty="0" err="1"/>
              <a:t>дазволілі</a:t>
            </a:r>
            <a:r>
              <a:rPr lang="ru-RU" dirty="0"/>
              <a:t>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развіць</a:t>
            </a:r>
            <a:r>
              <a:rPr lang="ru-RU" dirty="0"/>
              <a:t> </a:t>
            </a:r>
            <a:r>
              <a:rPr lang="ru-RU" dirty="0" err="1"/>
              <a:t>магчымасці</a:t>
            </a:r>
            <a:r>
              <a:rPr lang="ru-RU" dirty="0"/>
              <a:t> </a:t>
            </a:r>
            <a:r>
              <a:rPr lang="ru-RU" dirty="0" err="1"/>
              <a:t>медыцыны</a:t>
            </a:r>
            <a:r>
              <a:rPr lang="ru-RU" dirty="0"/>
              <a:t>. Тое </a:t>
            </a:r>
            <a:r>
              <a:rPr lang="ru-RU" dirty="0" err="1"/>
              <a:t>прывяло</a:t>
            </a:r>
            <a:r>
              <a:rPr lang="ru-RU" dirty="0"/>
              <a:t> да </a:t>
            </a:r>
            <a:r>
              <a:rPr lang="ru-RU" dirty="0" err="1"/>
              <a:t>стварэння</a:t>
            </a:r>
            <a:r>
              <a:rPr lang="ru-RU" dirty="0"/>
              <a:t> </a:t>
            </a:r>
            <a:r>
              <a:rPr lang="ru-RU" dirty="0" err="1"/>
              <a:t>сучасных</a:t>
            </a:r>
            <a:r>
              <a:rPr lang="ru-RU" dirty="0"/>
              <a:t> </a:t>
            </a:r>
            <a:r>
              <a:rPr lang="ru-RU" dirty="0" err="1"/>
              <a:t>якасных</a:t>
            </a:r>
            <a:r>
              <a:rPr lang="ru-RU" dirty="0"/>
              <a:t> </a:t>
            </a:r>
            <a:r>
              <a:rPr lang="ru-RU" dirty="0" err="1"/>
              <a:t>пратэзаў</a:t>
            </a:r>
            <a:r>
              <a:rPr lang="ru-RU" dirty="0"/>
              <a:t> (у </a:t>
            </a:r>
            <a:r>
              <a:rPr lang="ru-RU" dirty="0" err="1"/>
              <a:t>т.л</a:t>
            </a:r>
            <a:r>
              <a:rPr lang="ru-RU" dirty="0"/>
              <a:t>. для </a:t>
            </a:r>
            <a:r>
              <a:rPr lang="ru-RU" dirty="0" err="1"/>
              <a:t>стаматалогіі</a:t>
            </a:r>
            <a:r>
              <a:rPr lang="ru-RU" dirty="0"/>
              <a:t>, </a:t>
            </a:r>
            <a:r>
              <a:rPr lang="ru-RU" dirty="0" err="1"/>
              <a:t>хірургіі</a:t>
            </a:r>
            <a:r>
              <a:rPr lang="ru-RU" dirty="0"/>
              <a:t>, </a:t>
            </a:r>
            <a:r>
              <a:rPr lang="ru-RU" dirty="0" err="1"/>
              <a:t>фізіятэрапіі</a:t>
            </a:r>
            <a:r>
              <a:rPr lang="ru-RU" dirty="0"/>
              <a:t> і </a:t>
            </a:r>
            <a:r>
              <a:rPr lang="ru-RU" dirty="0" err="1"/>
              <a:t>інш</a:t>
            </a:r>
            <a:r>
              <a:rPr lang="ru-RU" dirty="0"/>
              <a:t>.). </a:t>
            </a:r>
            <a:r>
              <a:rPr lang="ru-RU" dirty="0" err="1"/>
              <a:t>Напрыклад</a:t>
            </a:r>
            <a:r>
              <a:rPr lang="ru-RU" dirty="0"/>
              <a:t>, </a:t>
            </a:r>
            <a:r>
              <a:rPr lang="ru-RU" dirty="0" err="1"/>
              <a:t>шырока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40360" y="4077072"/>
            <a:ext cx="5903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вядомы</a:t>
            </a:r>
            <a:r>
              <a:rPr lang="ru-RU" dirty="0"/>
              <a:t> </a:t>
            </a:r>
            <a:r>
              <a:rPr lang="ru-RU" dirty="0" err="1"/>
              <a:t>бягун</a:t>
            </a:r>
            <a:r>
              <a:rPr lang="ru-RU" dirty="0"/>
              <a:t> з ПАР Оскар </a:t>
            </a:r>
            <a:r>
              <a:rPr lang="ru-RU" dirty="0" err="1"/>
              <a:t>Пісторыус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страціў</a:t>
            </a:r>
            <a:r>
              <a:rPr lang="ru-RU" dirty="0"/>
              <a:t> </a:t>
            </a:r>
            <a:r>
              <a:rPr lang="ru-RU" dirty="0" err="1"/>
              <a:t>абедзьве</a:t>
            </a:r>
            <a:r>
              <a:rPr lang="ru-RU" dirty="0"/>
              <a:t> нагі і </a:t>
            </a:r>
            <a:r>
              <a:rPr lang="ru-RU" dirty="0" err="1"/>
              <a:t>замест</a:t>
            </a:r>
            <a:r>
              <a:rPr lang="ru-RU" dirty="0"/>
              <a:t> </a:t>
            </a:r>
            <a:r>
              <a:rPr lang="ru-RU" dirty="0" err="1"/>
              <a:t>іх</a:t>
            </a:r>
            <a:r>
              <a:rPr lang="ru-RU" dirty="0"/>
              <a:t> яму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манціраваныя</a:t>
            </a:r>
            <a:r>
              <a:rPr lang="ru-RU" dirty="0"/>
              <a:t> </a:t>
            </a:r>
            <a:r>
              <a:rPr lang="ru-RU" dirty="0" err="1"/>
              <a:t>вугле-пластыкавыя</a:t>
            </a:r>
            <a:r>
              <a:rPr lang="ru-RU" dirty="0"/>
              <a:t> </a:t>
            </a:r>
            <a:r>
              <a:rPr lang="ru-RU" dirty="0" err="1"/>
              <a:t>пратэзы</a:t>
            </a:r>
            <a:r>
              <a:rPr lang="ru-RU" dirty="0"/>
              <a:t>, </a:t>
            </a:r>
            <a:r>
              <a:rPr lang="ru-RU" dirty="0" err="1"/>
              <a:t>дзякуючы</a:t>
            </a:r>
            <a:r>
              <a:rPr lang="ru-RU" dirty="0"/>
              <a:t> </a:t>
            </a:r>
            <a:r>
              <a:rPr lang="ru-RU" dirty="0" err="1"/>
              <a:t>якім</a:t>
            </a:r>
            <a:r>
              <a:rPr lang="ru-RU" dirty="0"/>
              <a:t> </a:t>
            </a:r>
            <a:r>
              <a:rPr lang="ru-RU" dirty="0" err="1"/>
              <a:t>спартовец</a:t>
            </a:r>
            <a:r>
              <a:rPr lang="ru-RU" dirty="0"/>
              <a:t> </a:t>
            </a:r>
            <a:r>
              <a:rPr lang="ru-RU" dirty="0" err="1"/>
              <a:t>нават</a:t>
            </a:r>
            <a:r>
              <a:rPr lang="ru-RU" dirty="0"/>
              <a:t> </a:t>
            </a:r>
            <a:r>
              <a:rPr lang="ru-RU" dirty="0" err="1"/>
              <a:t>працягнуў</a:t>
            </a:r>
            <a:r>
              <a:rPr lang="ru-RU" dirty="0"/>
              <a:t> </a:t>
            </a:r>
            <a:r>
              <a:rPr lang="ru-RU" dirty="0" err="1"/>
              <a:t>паспяховыя</a:t>
            </a:r>
            <a:r>
              <a:rPr lang="ru-RU" dirty="0"/>
              <a:t> </a:t>
            </a:r>
            <a:r>
              <a:rPr lang="ru-RU" dirty="0" err="1"/>
              <a:t>выступленні</a:t>
            </a:r>
            <a:r>
              <a:rPr lang="ru-RU" dirty="0"/>
              <a:t> на </a:t>
            </a:r>
            <a:r>
              <a:rPr lang="ru-RU" dirty="0" err="1"/>
              <a:t>параалімпійскіх</a:t>
            </a:r>
            <a:r>
              <a:rPr lang="ru-RU" dirty="0"/>
              <a:t> </a:t>
            </a:r>
            <a:r>
              <a:rPr lang="ru-RU" dirty="0" err="1"/>
              <a:t>спаборніцтвах</a:t>
            </a:r>
            <a:r>
              <a:rPr lang="ru-RU" dirty="0"/>
              <a:t>. </a:t>
            </a:r>
            <a:r>
              <a:rPr lang="ru-RU" dirty="0" err="1"/>
              <a:t>Вядомы</a:t>
            </a:r>
            <a:r>
              <a:rPr lang="ru-RU" dirty="0"/>
              <a:t> </a:t>
            </a:r>
            <a:r>
              <a:rPr lang="ru-RU" dirty="0" err="1"/>
              <a:t>сваімі</a:t>
            </a:r>
            <a:r>
              <a:rPr lang="ru-RU" dirty="0"/>
              <a:t> </a:t>
            </a:r>
            <a:r>
              <a:rPr lang="ru-RU" dirty="0" err="1"/>
              <a:t>распрацоўкамі</a:t>
            </a:r>
            <a:r>
              <a:rPr lang="ru-RU" dirty="0"/>
              <a:t> </a:t>
            </a:r>
            <a:r>
              <a:rPr lang="ru-RU" dirty="0" err="1"/>
              <a:t>біянічных</a:t>
            </a:r>
            <a:r>
              <a:rPr lang="ru-RU" dirty="0"/>
              <a:t> </a:t>
            </a:r>
            <a:r>
              <a:rPr lang="ru-RU" dirty="0" err="1"/>
              <a:t>пратэзаў</a:t>
            </a:r>
            <a:r>
              <a:rPr lang="ru-RU" dirty="0"/>
              <a:t> </a:t>
            </a:r>
            <a:r>
              <a:rPr lang="ru-RU" dirty="0" err="1"/>
              <a:t>праф</a:t>
            </a:r>
            <a:r>
              <a:rPr lang="ru-RU" dirty="0"/>
              <a:t>. </a:t>
            </a:r>
            <a:r>
              <a:rPr lang="ru-RU" dirty="0" err="1"/>
              <a:t>Масачусетскага</a:t>
            </a:r>
            <a:r>
              <a:rPr lang="ru-RU" dirty="0"/>
              <a:t> </a:t>
            </a:r>
            <a:r>
              <a:rPr lang="ru-RU" dirty="0" err="1"/>
              <a:t>Тэхналагічнага</a:t>
            </a:r>
            <a:r>
              <a:rPr lang="ru-RU" dirty="0"/>
              <a:t> </a:t>
            </a:r>
            <a:r>
              <a:rPr lang="ru-RU" dirty="0" err="1"/>
              <a:t>Ўніверсітэта</a:t>
            </a:r>
            <a:r>
              <a:rPr lang="ru-RU" dirty="0"/>
              <a:t> </a:t>
            </a:r>
            <a:r>
              <a:rPr lang="ru-RU" b="1" dirty="0"/>
              <a:t>Хью </a:t>
            </a:r>
            <a:r>
              <a:rPr lang="ru-RU" b="1" dirty="0" err="1"/>
              <a:t>Хэр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en-US" dirty="0"/>
              <a:t>Hugh Herr, </a:t>
            </a:r>
            <a:r>
              <a:rPr lang="ru-RU" dirty="0"/>
              <a:t>нар. у 1964 г.). У 1981 г. яму </a:t>
            </a:r>
            <a:r>
              <a:rPr lang="ru-RU" dirty="0" err="1"/>
              <a:t>ампутавалі</a:t>
            </a:r>
            <a:r>
              <a:rPr lang="ru-RU" dirty="0"/>
              <a:t> 2 нагі  (</a:t>
            </a:r>
            <a:r>
              <a:rPr lang="ru-RU" dirty="0" err="1"/>
              <a:t>адмарозіў</a:t>
            </a:r>
            <a:r>
              <a:rPr lang="ru-RU" dirty="0"/>
              <a:t> </a:t>
            </a:r>
            <a:r>
              <a:rPr lang="ru-RU" dirty="0" err="1"/>
              <a:t>іх</a:t>
            </a:r>
            <a:r>
              <a:rPr lang="ru-RU" dirty="0"/>
              <a:t> </a:t>
            </a:r>
            <a:r>
              <a:rPr lang="ru-RU" dirty="0" err="1"/>
              <a:t>пры</a:t>
            </a:r>
            <a:r>
              <a:rPr lang="ru-RU" dirty="0"/>
              <a:t> </a:t>
            </a:r>
            <a:r>
              <a:rPr lang="ru-RU" dirty="0" err="1"/>
              <a:t>ўзыходжанні</a:t>
            </a:r>
            <a:r>
              <a:rPr lang="ru-RU" dirty="0"/>
              <a:t> на </a:t>
            </a:r>
            <a:r>
              <a:rPr lang="ru-RU" dirty="0" err="1"/>
              <a:t>гару</a:t>
            </a:r>
            <a:r>
              <a:rPr lang="ru-RU" dirty="0"/>
              <a:t>), </a:t>
            </a:r>
          </a:p>
        </p:txBody>
      </p:sp>
    </p:spTree>
    <p:extLst>
      <p:ext uri="{BB962C8B-B14F-4D97-AF65-F5344CB8AC3E}">
        <p14:creationId xmlns:p14="http://schemas.microsoft.com/office/powerpoint/2010/main" val="3621114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072"/>
            <a:ext cx="3059832" cy="2784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але </a:t>
            </a:r>
            <a:r>
              <a:rPr lang="ru-RU" dirty="0" err="1"/>
              <a:t>вучоны</a:t>
            </a:r>
            <a:r>
              <a:rPr lang="ru-RU" dirty="0"/>
              <a:t> </a:t>
            </a:r>
            <a:r>
              <a:rPr lang="ru-RU" dirty="0" err="1"/>
              <a:t>пачаў</a:t>
            </a:r>
            <a:r>
              <a:rPr lang="ru-RU" dirty="0"/>
              <a:t> </a:t>
            </a:r>
            <a:r>
              <a:rPr lang="ru-RU" dirty="0" err="1"/>
              <a:t>распрацоўку</a:t>
            </a:r>
            <a:r>
              <a:rPr lang="ru-RU" dirty="0"/>
              <a:t> </a:t>
            </a:r>
            <a:r>
              <a:rPr lang="ru-RU" dirty="0" err="1"/>
              <a:t>найсучасных</a:t>
            </a:r>
            <a:r>
              <a:rPr lang="ru-RU" dirty="0"/>
              <a:t> </a:t>
            </a:r>
            <a:r>
              <a:rPr lang="ru-RU" dirty="0" err="1"/>
              <a:t>пратэзаў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замянілі</a:t>
            </a:r>
            <a:r>
              <a:rPr lang="ru-RU" dirty="0"/>
              <a:t> б яму </a:t>
            </a:r>
            <a:r>
              <a:rPr lang="ru-RU" dirty="0" err="1"/>
              <a:t>страчаныя</a:t>
            </a:r>
            <a:r>
              <a:rPr lang="ru-RU" dirty="0"/>
              <a:t> </a:t>
            </a:r>
            <a:r>
              <a:rPr lang="ru-RU" dirty="0" err="1"/>
              <a:t>канечнасці</a:t>
            </a:r>
            <a:r>
              <a:rPr lang="ru-RU" dirty="0"/>
              <a:t>. </a:t>
            </a:r>
            <a:r>
              <a:rPr lang="ru-RU" dirty="0" err="1"/>
              <a:t>Ён</a:t>
            </a:r>
            <a:r>
              <a:rPr lang="ru-RU" dirty="0"/>
              <a:t> </a:t>
            </a:r>
            <a:r>
              <a:rPr lang="ru-RU" dirty="0" err="1"/>
              <a:t>стаў</a:t>
            </a:r>
            <a:r>
              <a:rPr lang="ru-RU" dirty="0"/>
              <a:t> </a:t>
            </a:r>
            <a:r>
              <a:rPr lang="ru-RU" dirty="0" err="1"/>
              <a:t>адным</a:t>
            </a:r>
            <a:r>
              <a:rPr lang="ru-RU" dirty="0"/>
              <a:t> з </a:t>
            </a:r>
            <a:r>
              <a:rPr lang="ru-RU" dirty="0" err="1"/>
              <a:t>піянераў</a:t>
            </a:r>
            <a:r>
              <a:rPr lang="ru-RU" dirty="0"/>
              <a:t> </a:t>
            </a:r>
            <a:r>
              <a:rPr lang="ru-RU" dirty="0" err="1"/>
              <a:t>новага</a:t>
            </a:r>
            <a:r>
              <a:rPr lang="ru-RU" dirty="0"/>
              <a:t> </a:t>
            </a:r>
            <a:r>
              <a:rPr lang="ru-RU" dirty="0" err="1"/>
              <a:t>кірунку</a:t>
            </a:r>
            <a:r>
              <a:rPr lang="ru-RU" dirty="0"/>
              <a:t> ў </a:t>
            </a:r>
            <a:r>
              <a:rPr lang="ru-RU" dirty="0" err="1"/>
              <a:t>навуцы</a:t>
            </a:r>
            <a:r>
              <a:rPr lang="ru-RU" dirty="0"/>
              <a:t> і </a:t>
            </a:r>
            <a:r>
              <a:rPr lang="ru-RU" dirty="0" err="1"/>
              <a:t>тэхналогіі</a:t>
            </a:r>
            <a:r>
              <a:rPr lang="ru-RU" dirty="0"/>
              <a:t> — </a:t>
            </a:r>
            <a:r>
              <a:rPr lang="ru-RU" dirty="0" err="1"/>
              <a:t>біёнікі</a:t>
            </a:r>
            <a:r>
              <a:rPr lang="ru-RU" dirty="0"/>
              <a:t>. </a:t>
            </a:r>
            <a:r>
              <a:rPr lang="ru-RU" dirty="0" err="1"/>
              <a:t>Х.Хэр</a:t>
            </a:r>
            <a:r>
              <a:rPr lang="ru-RU" dirty="0"/>
              <a:t> </a:t>
            </a:r>
            <a:r>
              <a:rPr lang="ru-RU" dirty="0" err="1"/>
              <a:t>распрацаваў</a:t>
            </a:r>
            <a:r>
              <a:rPr lang="ru-RU" dirty="0"/>
              <a:t> </a:t>
            </a:r>
            <a:r>
              <a:rPr lang="ru-RU" dirty="0" err="1"/>
              <a:t>электрамеханічны</a:t>
            </a:r>
            <a:r>
              <a:rPr lang="ru-RU" dirty="0"/>
              <a:t> </a:t>
            </a:r>
            <a:r>
              <a:rPr lang="ru-RU" dirty="0" err="1"/>
              <a:t>пратэз</a:t>
            </a:r>
            <a:r>
              <a:rPr lang="ru-RU" dirty="0"/>
              <a:t> </a:t>
            </a:r>
            <a:r>
              <a:rPr lang="ru-RU" dirty="0" err="1"/>
              <a:t>галенастопа</a:t>
            </a:r>
            <a:r>
              <a:rPr lang="ru-RU" dirty="0"/>
              <a:t> </a:t>
            </a:r>
            <a:r>
              <a:rPr lang="en-US" dirty="0" err="1"/>
              <a:t>PowerFoot</a:t>
            </a:r>
            <a:r>
              <a:rPr lang="en-US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дазволіла</a:t>
            </a:r>
            <a:r>
              <a:rPr lang="ru-RU" dirty="0"/>
              <a:t> яму </a:t>
            </a:r>
            <a:r>
              <a:rPr lang="ru-RU" dirty="0" err="1"/>
              <a:t>нават</a:t>
            </a:r>
            <a:r>
              <a:rPr lang="ru-RU" dirty="0"/>
              <a:t> </a:t>
            </a:r>
            <a:r>
              <a:rPr lang="ru-RU" dirty="0" err="1"/>
              <a:t>ізноў</a:t>
            </a:r>
            <a:r>
              <a:rPr lang="ru-RU" dirty="0"/>
              <a:t> </a:t>
            </a:r>
            <a:r>
              <a:rPr lang="ru-RU" dirty="0" err="1"/>
              <a:t>заняцца</a:t>
            </a:r>
            <a:r>
              <a:rPr lang="ru-RU" dirty="0"/>
              <a:t> </a:t>
            </a:r>
            <a:r>
              <a:rPr lang="ru-RU" dirty="0" err="1"/>
              <a:t>альпінізмам</a:t>
            </a:r>
            <a:r>
              <a:rPr lang="ru-RU" dirty="0"/>
              <a:t>. У </a:t>
            </a:r>
            <a:r>
              <a:rPr lang="ru-RU" dirty="0" err="1"/>
              <a:t>пратэзах</a:t>
            </a:r>
            <a:r>
              <a:rPr lang="ru-RU" dirty="0"/>
              <a:t> </a:t>
            </a:r>
            <a:r>
              <a:rPr lang="ru-RU" dirty="0" err="1"/>
              <a:t>выкарыстоўваюцца</a:t>
            </a:r>
            <a:r>
              <a:rPr lang="ru-RU" dirty="0"/>
              <a:t> </a:t>
            </a:r>
            <a:r>
              <a:rPr lang="ru-RU" dirty="0" err="1"/>
              <a:t>ўнікальныя</a:t>
            </a:r>
            <a:r>
              <a:rPr lang="ru-RU" dirty="0"/>
              <a:t> </a:t>
            </a:r>
            <a:r>
              <a:rPr lang="ru-RU" dirty="0" err="1"/>
              <a:t>сінтэтычныя</a:t>
            </a:r>
            <a:r>
              <a:rPr lang="ru-RU" dirty="0"/>
              <a:t> і </a:t>
            </a:r>
            <a:r>
              <a:rPr lang="ru-RU" dirty="0" err="1"/>
              <a:t>металічныя</a:t>
            </a:r>
            <a:r>
              <a:rPr lang="ru-RU" dirty="0"/>
              <a:t> </a:t>
            </a:r>
            <a:r>
              <a:rPr lang="ru-RU" dirty="0" err="1"/>
              <a:t>матэрыялы</a:t>
            </a:r>
            <a:r>
              <a:rPr lang="ru-RU" dirty="0"/>
              <a:t>. З </a:t>
            </a:r>
            <a:r>
              <a:rPr lang="ru-RU" dirty="0" err="1"/>
              <a:t>дапамогай</a:t>
            </a:r>
            <a:r>
              <a:rPr lang="ru-RU" dirty="0"/>
              <a:t> </a:t>
            </a:r>
            <a:r>
              <a:rPr lang="ru-RU" dirty="0" err="1"/>
              <a:t>сэнсараў</a:t>
            </a:r>
            <a:r>
              <a:rPr lang="ru-RU" dirty="0"/>
              <a:t> </a:t>
            </a:r>
            <a:r>
              <a:rPr lang="en-US" dirty="0" err="1"/>
              <a:t>PowerFoot</a:t>
            </a:r>
            <a:r>
              <a:rPr lang="en-US" dirty="0"/>
              <a:t> </a:t>
            </a:r>
            <a:r>
              <a:rPr lang="ru-RU" dirty="0" err="1"/>
              <a:t>могуць</a:t>
            </a:r>
            <a:r>
              <a:rPr lang="ru-RU" dirty="0"/>
              <a:t> </a:t>
            </a:r>
            <a:r>
              <a:rPr lang="ru-RU" dirty="0" err="1"/>
              <a:t>узаемадзейнічаць</a:t>
            </a:r>
            <a:r>
              <a:rPr lang="ru-RU" dirty="0"/>
              <a:t> з </a:t>
            </a:r>
            <a:r>
              <a:rPr lang="ru-RU" dirty="0" err="1"/>
              <a:t>нярвовымі</a:t>
            </a:r>
            <a:r>
              <a:rPr lang="ru-RU" dirty="0"/>
              <a:t> </a:t>
            </a:r>
            <a:r>
              <a:rPr lang="ru-RU" dirty="0" err="1"/>
              <a:t>імпульсамі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, а </a:t>
            </a:r>
            <a:r>
              <a:rPr lang="ru-RU" dirty="0" err="1"/>
              <a:t>штучныя</a:t>
            </a:r>
            <a:r>
              <a:rPr lang="ru-RU" dirty="0"/>
              <a:t> </a:t>
            </a:r>
            <a:r>
              <a:rPr lang="ru-RU" dirty="0" err="1"/>
              <a:t>ногі</a:t>
            </a:r>
            <a:r>
              <a:rPr lang="ru-RU" dirty="0"/>
              <a:t> —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энэргазатратныя</a:t>
            </a:r>
            <a:r>
              <a:rPr lang="ru-RU" dirty="0"/>
              <a:t>, </a:t>
            </a:r>
            <a:r>
              <a:rPr lang="ru-RU" dirty="0" err="1"/>
              <a:t>чым</a:t>
            </a:r>
            <a:r>
              <a:rPr lang="ru-RU" dirty="0"/>
              <a:t> </a:t>
            </a:r>
            <a:r>
              <a:rPr lang="ru-RU" dirty="0" err="1"/>
              <a:t>натуральныя</a:t>
            </a:r>
            <a:r>
              <a:rPr lang="ru-RU" dirty="0"/>
              <a:t> </a:t>
            </a:r>
            <a:r>
              <a:rPr lang="ru-RU" dirty="0" err="1"/>
              <a:t>ногі</a:t>
            </a:r>
            <a:r>
              <a:rPr lang="ru-RU" dirty="0"/>
              <a:t>. </a:t>
            </a:r>
            <a:r>
              <a:rPr lang="ru-RU" dirty="0" err="1"/>
              <a:t>Затым</a:t>
            </a:r>
            <a:r>
              <a:rPr lang="ru-RU" dirty="0"/>
              <a:t> </a:t>
            </a:r>
            <a:r>
              <a:rPr lang="ru-RU" dirty="0" err="1"/>
              <a:t>вынаходнік</a:t>
            </a:r>
            <a:r>
              <a:rPr lang="ru-RU" dirty="0"/>
              <a:t> </a:t>
            </a:r>
            <a:r>
              <a:rPr lang="ru-RU" dirty="0" err="1"/>
              <a:t>стварыў</a:t>
            </a:r>
            <a:r>
              <a:rPr lang="ru-RU" dirty="0"/>
              <a:t> </a:t>
            </a:r>
            <a:r>
              <a:rPr lang="ru-RU" dirty="0" err="1"/>
              <a:t>кампанію</a:t>
            </a:r>
            <a:r>
              <a:rPr lang="ru-RU" dirty="0"/>
              <a:t> </a:t>
            </a:r>
            <a:r>
              <a:rPr lang="en-US" dirty="0" err="1"/>
              <a:t>iWalk</a:t>
            </a:r>
            <a:r>
              <a:rPr lang="en-US" dirty="0"/>
              <a:t> (2006),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спецыялізуецца</a:t>
            </a:r>
            <a:r>
              <a:rPr lang="ru-RU" dirty="0"/>
              <a:t> на </a:t>
            </a:r>
            <a:r>
              <a:rPr lang="ru-RU" dirty="0" err="1"/>
              <a:t>вытворчасці</a:t>
            </a:r>
            <a:r>
              <a:rPr lang="ru-RU" dirty="0"/>
              <a:t> і </a:t>
            </a:r>
            <a:r>
              <a:rPr lang="ru-RU" dirty="0" err="1"/>
              <a:t>ўдасканаленні</a:t>
            </a:r>
            <a:r>
              <a:rPr lang="ru-RU" dirty="0"/>
              <a:t> </a:t>
            </a:r>
            <a:r>
              <a:rPr lang="ru-RU" dirty="0" err="1"/>
              <a:t>гэтых</a:t>
            </a:r>
            <a:r>
              <a:rPr lang="ru-RU" dirty="0"/>
              <a:t> </a:t>
            </a:r>
            <a:r>
              <a:rPr lang="ru-RU" dirty="0" err="1"/>
              <a:t>пратэзаў</a:t>
            </a:r>
            <a:r>
              <a:rPr lang="ru-RU" dirty="0"/>
              <a:t>. Тое </a:t>
            </a:r>
            <a:r>
              <a:rPr lang="ru-RU" dirty="0" err="1"/>
              <a:t>дапамагло</a:t>
            </a:r>
            <a:r>
              <a:rPr lang="ru-RU" dirty="0"/>
              <a:t> </a:t>
            </a:r>
            <a:r>
              <a:rPr lang="ru-RU" dirty="0" err="1"/>
              <a:t>вярнуць</a:t>
            </a:r>
            <a:r>
              <a:rPr lang="ru-RU" dirty="0"/>
              <a:t> </a:t>
            </a:r>
            <a:r>
              <a:rPr lang="ru-RU" dirty="0" err="1"/>
              <a:t>спадзеў</a:t>
            </a:r>
            <a:r>
              <a:rPr lang="ru-RU" dirty="0"/>
              <a:t> на </a:t>
            </a:r>
            <a:r>
              <a:rPr lang="ru-RU" dirty="0" err="1"/>
              <a:t>паўнавартаснае</a:t>
            </a:r>
            <a:r>
              <a:rPr lang="ru-RU" dirty="0"/>
              <a:t> </a:t>
            </a:r>
            <a:r>
              <a:rPr lang="ru-RU" dirty="0" err="1"/>
              <a:t>жыццё</a:t>
            </a:r>
            <a:r>
              <a:rPr lang="ru-RU" dirty="0"/>
              <a:t> сотням </a:t>
            </a:r>
            <a:r>
              <a:rPr lang="ru-RU" dirty="0" err="1"/>
              <a:t>амерыканскіх</a:t>
            </a:r>
            <a:r>
              <a:rPr lang="ru-RU" dirty="0"/>
              <a:t> </a:t>
            </a:r>
            <a:r>
              <a:rPr lang="ru-RU" dirty="0" err="1"/>
              <a:t>ветэранаў</a:t>
            </a:r>
            <a:r>
              <a:rPr lang="ru-RU" dirty="0"/>
              <a:t> </a:t>
            </a:r>
            <a:r>
              <a:rPr lang="ru-RU" dirty="0" err="1"/>
              <a:t>ваенных</a:t>
            </a:r>
            <a:r>
              <a:rPr lang="ru-RU" dirty="0"/>
              <a:t> </a:t>
            </a:r>
            <a:r>
              <a:rPr lang="ru-RU" dirty="0" err="1"/>
              <a:t>кампаній</a:t>
            </a:r>
            <a:r>
              <a:rPr lang="ru-RU" dirty="0"/>
              <a:t> у </a:t>
            </a:r>
            <a:r>
              <a:rPr lang="ru-RU" dirty="0" err="1"/>
              <a:t>Афганістане</a:t>
            </a:r>
            <a:r>
              <a:rPr lang="ru-RU" dirty="0"/>
              <a:t> і </a:t>
            </a:r>
            <a:r>
              <a:rPr lang="ru-RU" dirty="0" err="1"/>
              <a:t>Іраку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97895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Людзі</a:t>
            </a:r>
            <a:r>
              <a:rPr lang="ru-RU" dirty="0"/>
              <a:t> </a:t>
            </a:r>
            <a:r>
              <a:rPr lang="ru-RU" dirty="0" err="1"/>
              <a:t>ўспрымаюць</a:t>
            </a:r>
            <a:r>
              <a:rPr lang="ru-RU" dirty="0"/>
              <a:t> </a:t>
            </a:r>
            <a:r>
              <a:rPr lang="en-US" dirty="0" err="1"/>
              <a:t>PowerFoot</a:t>
            </a:r>
            <a:r>
              <a:rPr lang="en-US" dirty="0"/>
              <a:t> </a:t>
            </a:r>
            <a:r>
              <a:rPr lang="ru-RU" dirty="0"/>
              <a:t>як годную замену </a:t>
            </a:r>
            <a:r>
              <a:rPr lang="ru-RU" dirty="0" err="1"/>
              <a:t>страчаным</a:t>
            </a:r>
            <a:r>
              <a:rPr lang="ru-RU" dirty="0"/>
              <a:t> </a:t>
            </a:r>
            <a:r>
              <a:rPr lang="ru-RU" dirty="0" err="1"/>
              <a:t>нагам</a:t>
            </a:r>
            <a:r>
              <a:rPr lang="ru-RU" dirty="0"/>
              <a:t>. </a:t>
            </a:r>
            <a:r>
              <a:rPr lang="ru-RU" dirty="0" err="1"/>
              <a:t>Таксама</a:t>
            </a:r>
            <a:r>
              <a:rPr lang="ru-RU" dirty="0"/>
              <a:t> была  </a:t>
            </a:r>
            <a:r>
              <a:rPr lang="ru-RU" dirty="0" err="1"/>
              <a:t>зроблена</a:t>
            </a:r>
            <a:r>
              <a:rPr lang="ru-RU" dirty="0"/>
              <a:t> </a:t>
            </a:r>
            <a:r>
              <a:rPr lang="ru-RU" dirty="0" err="1"/>
              <a:t>распрацоўка</a:t>
            </a:r>
            <a:r>
              <a:rPr lang="ru-RU" dirty="0"/>
              <a:t> </a:t>
            </a:r>
            <a:r>
              <a:rPr lang="ru-RU" dirty="0" err="1"/>
              <a:t>біянічных</a:t>
            </a:r>
            <a:r>
              <a:rPr lang="ru-RU" dirty="0"/>
              <a:t> рук (2015), а </a:t>
            </a:r>
            <a:r>
              <a:rPr lang="ru-RU" dirty="0" err="1"/>
              <a:t>таксама</a:t>
            </a:r>
            <a:r>
              <a:rPr lang="ru-RU" dirty="0"/>
              <a:t> </a:t>
            </a:r>
            <a:r>
              <a:rPr lang="ru-RU" dirty="0" err="1"/>
              <a:t>вядуцца</a:t>
            </a:r>
            <a:r>
              <a:rPr lang="ru-RU" dirty="0"/>
              <a:t> </a:t>
            </a:r>
            <a:r>
              <a:rPr lang="ru-RU" dirty="0" err="1"/>
              <a:t>працы</a:t>
            </a:r>
            <a:r>
              <a:rPr lang="ru-RU" dirty="0"/>
              <a:t> над </a:t>
            </a:r>
            <a:r>
              <a:rPr lang="ru-RU" dirty="0" err="1"/>
              <a:t>канструяваннем</a:t>
            </a:r>
            <a:r>
              <a:rPr lang="ru-RU" dirty="0"/>
              <a:t> </a:t>
            </a:r>
            <a:r>
              <a:rPr lang="ru-RU" dirty="0" err="1"/>
              <a:t>вушэй</a:t>
            </a:r>
            <a:r>
              <a:rPr lang="ru-RU" dirty="0"/>
              <a:t>, </a:t>
            </a:r>
            <a:r>
              <a:rPr lang="ru-RU" dirty="0" err="1"/>
              <a:t>вачэй</a:t>
            </a:r>
            <a:r>
              <a:rPr lang="ru-RU" dirty="0"/>
              <a:t> і </a:t>
            </a:r>
            <a:r>
              <a:rPr lang="ru-RU" dirty="0" err="1"/>
              <a:t>ўсё</a:t>
            </a:r>
            <a:r>
              <a:rPr lang="ru-RU" dirty="0"/>
              <a:t>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сучасных</a:t>
            </a:r>
            <a:r>
              <a:rPr lang="ru-RU" dirty="0"/>
              <a:t> </a:t>
            </a:r>
            <a:r>
              <a:rPr lang="ru-RU" dirty="0" err="1"/>
              <a:t>біянічных</a:t>
            </a:r>
            <a:r>
              <a:rPr lang="ru-RU" dirty="0"/>
              <a:t> </a:t>
            </a:r>
            <a:r>
              <a:rPr lang="ru-RU" dirty="0" err="1"/>
              <a:t>унутранных</a:t>
            </a:r>
            <a:r>
              <a:rPr lang="ru-RU" dirty="0"/>
              <a:t> </a:t>
            </a:r>
            <a:r>
              <a:rPr lang="ru-RU" dirty="0" err="1"/>
              <a:t>органаў</a:t>
            </a:r>
            <a:r>
              <a:rPr lang="ru-RU" dirty="0"/>
              <a:t>. Тое </a:t>
            </a:r>
            <a:r>
              <a:rPr lang="ru-RU" dirty="0" err="1"/>
              <a:t>стварае</a:t>
            </a:r>
            <a:r>
              <a:rPr lang="ru-RU" dirty="0"/>
              <a:t>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магчымасці</a:t>
            </a:r>
            <a:r>
              <a:rPr lang="ru-RU" dirty="0"/>
              <a:t>—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1840" y="4077072"/>
            <a:ext cx="6012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 канструяванне біянічнага чалавека. Напрыклад, зараз распрацоўваюцца экзаскелеты для павышэння магчымасцей салдат. Поруч з тым, можа ўзнікнуць пагроза замены натуральных органаў біянічнымі па павеву моды, а таксама — пагроза знікнення чалавека як віда.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727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9" y="4077072"/>
            <a:ext cx="3481151" cy="2780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Яшчэ</a:t>
            </a:r>
            <a:r>
              <a:rPr lang="ru-RU" dirty="0"/>
              <a:t>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фантастычныя</a:t>
            </a:r>
            <a:r>
              <a:rPr lang="ru-RU" dirty="0"/>
              <a:t> </a:t>
            </a:r>
            <a:r>
              <a:rPr lang="ru-RU" dirty="0" err="1"/>
              <a:t>магчымасці</a:t>
            </a:r>
            <a:r>
              <a:rPr lang="ru-RU" dirty="0"/>
              <a:t> </a:t>
            </a:r>
            <a:r>
              <a:rPr lang="ru-RU" dirty="0" err="1"/>
              <a:t>адкрываюць</a:t>
            </a:r>
            <a:r>
              <a:rPr lang="ru-RU" dirty="0"/>
              <a:t> </a:t>
            </a:r>
            <a:r>
              <a:rPr lang="ru-RU" dirty="0" err="1"/>
              <a:t>нана-тэналогіі</a:t>
            </a:r>
            <a:r>
              <a:rPr lang="ru-RU" dirty="0"/>
              <a:t>. </a:t>
            </a:r>
            <a:r>
              <a:rPr lang="ru-RU" dirty="0" err="1"/>
              <a:t>Асновай</a:t>
            </a:r>
            <a:r>
              <a:rPr lang="ru-RU" dirty="0"/>
              <a:t> тут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стварэнне</a:t>
            </a:r>
            <a:r>
              <a:rPr lang="ru-RU" dirty="0"/>
              <a:t> новых </a:t>
            </a:r>
            <a:r>
              <a:rPr lang="ru-RU" dirty="0" err="1"/>
              <a:t>матэрыялаў</a:t>
            </a:r>
            <a:r>
              <a:rPr lang="ru-RU" dirty="0"/>
              <a:t>, </a:t>
            </a:r>
            <a:r>
              <a:rPr lang="ru-RU" dirty="0" err="1"/>
              <a:t>трывалых</a:t>
            </a:r>
            <a:r>
              <a:rPr lang="ru-RU" dirty="0"/>
              <a:t>, </a:t>
            </a:r>
            <a:r>
              <a:rPr lang="ru-RU" dirty="0" err="1"/>
              <a:t>гнуткіх</a:t>
            </a:r>
            <a:r>
              <a:rPr lang="ru-RU" dirty="0"/>
              <a:t>, </a:t>
            </a:r>
            <a:r>
              <a:rPr lang="ru-RU" dirty="0" err="1"/>
              <a:t>праваднікоў</a:t>
            </a:r>
            <a:r>
              <a:rPr lang="ru-RU" dirty="0"/>
              <a:t> і </a:t>
            </a:r>
            <a:r>
              <a:rPr lang="ru-RU" dirty="0" err="1"/>
              <a:t>дыялектрыкаў</a:t>
            </a:r>
            <a:r>
              <a:rPr lang="ru-RU" dirty="0"/>
              <a:t>, </a:t>
            </a:r>
            <a:r>
              <a:rPr lang="ru-RU" dirty="0" err="1"/>
              <a:t>інш</a:t>
            </a:r>
            <a:r>
              <a:rPr lang="ru-RU" dirty="0"/>
              <a:t>., — </a:t>
            </a:r>
            <a:r>
              <a:rPr lang="ru-RU" dirty="0" err="1"/>
              <a:t>якія</a:t>
            </a:r>
            <a:r>
              <a:rPr lang="ru-RU" dirty="0"/>
              <a:t> </a:t>
            </a:r>
            <a:r>
              <a:rPr lang="ru-RU" dirty="0" err="1"/>
              <a:t>надзвычай</a:t>
            </a:r>
            <a:r>
              <a:rPr lang="ru-RU" dirty="0"/>
              <a:t> </a:t>
            </a:r>
            <a:r>
              <a:rPr lang="ru-RU" dirty="0" err="1"/>
              <a:t>дробныя</a:t>
            </a:r>
            <a:r>
              <a:rPr lang="ru-RU" dirty="0"/>
              <a:t> (1 </a:t>
            </a:r>
            <a:r>
              <a:rPr lang="en-US" dirty="0"/>
              <a:t>nm = 10-9 </a:t>
            </a:r>
            <a:r>
              <a:rPr lang="ru-RU" dirty="0"/>
              <a:t>м.). </a:t>
            </a:r>
            <a:r>
              <a:rPr lang="ru-RU" dirty="0" err="1"/>
              <a:t>Фактычна</a:t>
            </a:r>
            <a:r>
              <a:rPr lang="ru-RU" dirty="0"/>
              <a:t>, тое не мела </a:t>
            </a:r>
            <a:r>
              <a:rPr lang="ru-RU" dirty="0" err="1"/>
              <a:t>аналагаў</a:t>
            </a:r>
            <a:r>
              <a:rPr lang="ru-RU" dirty="0"/>
              <a:t> у </a:t>
            </a:r>
            <a:r>
              <a:rPr lang="ru-RU" dirty="0" err="1"/>
              <a:t>гісторыі</a:t>
            </a:r>
            <a:r>
              <a:rPr lang="ru-RU" dirty="0"/>
              <a:t>. Так у </a:t>
            </a:r>
            <a:r>
              <a:rPr lang="ru-RU" dirty="0" err="1"/>
              <a:t>пач</a:t>
            </a:r>
            <a:r>
              <a:rPr lang="ru-RU" dirty="0"/>
              <a:t>. ХХІ ст. </a:t>
            </a:r>
            <a:r>
              <a:rPr lang="ru-RU" dirty="0" err="1"/>
              <a:t>адбываецца</a:t>
            </a:r>
            <a:r>
              <a:rPr lang="ru-RU" dirty="0"/>
              <a:t> другая НТР. Так, з </a:t>
            </a:r>
            <a:r>
              <a:rPr lang="ru-RU" dirty="0" err="1"/>
              <a:t>дапамогай</a:t>
            </a:r>
            <a:r>
              <a:rPr lang="ru-RU" dirty="0"/>
              <a:t> </a:t>
            </a:r>
            <a:r>
              <a:rPr lang="ru-RU" dirty="0" err="1"/>
              <a:t>гэтых</a:t>
            </a:r>
            <a:r>
              <a:rPr lang="ru-RU" dirty="0"/>
              <a:t> </a:t>
            </a:r>
            <a:r>
              <a:rPr lang="ru-RU" dirty="0" err="1"/>
              <a:t>тэхналогій</a:t>
            </a:r>
            <a:r>
              <a:rPr lang="ru-RU" dirty="0"/>
              <a:t> у </a:t>
            </a:r>
            <a:r>
              <a:rPr lang="ru-RU" dirty="0" err="1"/>
              <a:t>Японіі</a:t>
            </a:r>
            <a:r>
              <a:rPr lang="ru-RU" dirty="0"/>
              <a:t> </a:t>
            </a:r>
            <a:r>
              <a:rPr lang="ru-RU" dirty="0" err="1"/>
              <a:t>шырока</a:t>
            </a:r>
            <a:r>
              <a:rPr lang="ru-RU" dirty="0"/>
              <a:t> </a:t>
            </a:r>
            <a:r>
              <a:rPr lang="ru-RU" dirty="0" err="1"/>
              <a:t>вырабляюцца</a:t>
            </a:r>
            <a:r>
              <a:rPr lang="ru-RU" dirty="0"/>
              <a:t> фота-</a:t>
            </a:r>
            <a:r>
              <a:rPr lang="ru-RU" dirty="0" err="1"/>
              <a:t>каталітычныя</a:t>
            </a:r>
            <a:r>
              <a:rPr lang="ru-RU" dirty="0"/>
              <a:t> </a:t>
            </a:r>
            <a:r>
              <a:rPr lang="ru-RU" dirty="0" err="1"/>
              <a:t>пакрыцці</a:t>
            </a:r>
            <a:r>
              <a:rPr lang="ru-RU" dirty="0"/>
              <a:t>. Яны </a:t>
            </a:r>
            <a:r>
              <a:rPr lang="ru-RU" dirty="0" err="1"/>
              <a:t>ўтрымліваюцца</a:t>
            </a:r>
            <a:r>
              <a:rPr lang="ru-RU" dirty="0"/>
              <a:t> </a:t>
            </a:r>
            <a:r>
              <a:rPr lang="ru-RU" dirty="0" err="1"/>
              <a:t>нана-часціцы</a:t>
            </a:r>
            <a:r>
              <a:rPr lang="ru-RU" dirty="0"/>
              <a:t> </a:t>
            </a:r>
            <a:r>
              <a:rPr lang="ru-RU" dirty="0" err="1"/>
              <a:t>рознай</a:t>
            </a:r>
            <a:r>
              <a:rPr lang="ru-RU" dirty="0"/>
              <a:t> формы,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задаюць</a:t>
            </a:r>
            <a:r>
              <a:rPr lang="ru-RU" dirty="0"/>
              <a:t> </a:t>
            </a:r>
            <a:r>
              <a:rPr lang="ru-RU" dirty="0" err="1"/>
              <a:t>асноўнаму</a:t>
            </a:r>
            <a:r>
              <a:rPr lang="ru-RU" dirty="0"/>
              <a:t> </a:t>
            </a:r>
            <a:r>
              <a:rPr lang="ru-RU" dirty="0" err="1"/>
              <a:t>рэчыву</a:t>
            </a:r>
            <a:r>
              <a:rPr lang="ru-RU" dirty="0"/>
              <a:t>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якасці</a:t>
            </a:r>
            <a:r>
              <a:rPr lang="ru-RU" dirty="0"/>
              <a:t>. Але тое </a:t>
            </a:r>
            <a:r>
              <a:rPr lang="ru-RU" dirty="0" err="1"/>
              <a:t>ўжо</a:t>
            </a:r>
            <a:r>
              <a:rPr lang="ru-RU" dirty="0"/>
              <a:t> </a:t>
            </a:r>
            <a:r>
              <a:rPr lang="ru-RU" dirty="0" err="1"/>
              <a:t>творчае</a:t>
            </a:r>
            <a:r>
              <a:rPr lang="ru-RU" dirty="0"/>
              <a:t> </a:t>
            </a:r>
            <a:r>
              <a:rPr lang="ru-RU" dirty="0" err="1"/>
              <a:t>развіццё</a:t>
            </a:r>
            <a:r>
              <a:rPr lang="ru-RU" dirty="0"/>
              <a:t> </a:t>
            </a:r>
            <a:r>
              <a:rPr lang="ru-RU" dirty="0" err="1"/>
              <a:t>кантролю</a:t>
            </a:r>
            <a:r>
              <a:rPr lang="ru-RU" dirty="0"/>
              <a:t> за </a:t>
            </a:r>
            <a:r>
              <a:rPr lang="ru-RU" dirty="0" err="1"/>
              <a:t>хімічнымі</a:t>
            </a:r>
            <a:r>
              <a:rPr lang="ru-RU" dirty="0"/>
              <a:t> </a:t>
            </a:r>
            <a:r>
              <a:rPr lang="ru-RU" dirty="0" err="1"/>
              <a:t>працэсамі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бярэ</a:t>
            </a:r>
            <a:r>
              <a:rPr lang="ru-RU" dirty="0"/>
              <a:t> за </a:t>
            </a:r>
            <a:r>
              <a:rPr lang="ru-RU" dirty="0" err="1"/>
              <a:t>аснову</a:t>
            </a:r>
            <a:r>
              <a:rPr lang="ru-RU" dirty="0"/>
              <a:t> </a:t>
            </a:r>
            <a:r>
              <a:rPr lang="ru-RU" dirty="0" err="1"/>
              <a:t>магчымасці</a:t>
            </a:r>
            <a:r>
              <a:rPr lang="ru-RU" dirty="0"/>
              <a:t> </a:t>
            </a:r>
            <a:r>
              <a:rPr lang="ru-RU" dirty="0" err="1"/>
              <a:t>фулерэнаў</a:t>
            </a:r>
            <a:r>
              <a:rPr lang="ru-RU" dirty="0"/>
              <a:t>. Так, </a:t>
            </a:r>
            <a:r>
              <a:rPr lang="ru-RU" dirty="0" err="1"/>
              <a:t>уласна</a:t>
            </a:r>
            <a:r>
              <a:rPr lang="ru-RU" dirty="0"/>
              <a:t> </a:t>
            </a:r>
            <a:r>
              <a:rPr lang="ru-RU" dirty="0" err="1"/>
              <a:t>вуглеродныя</a:t>
            </a:r>
            <a:r>
              <a:rPr lang="ru-RU" dirty="0"/>
              <a:t> </a:t>
            </a:r>
            <a:r>
              <a:rPr lang="ru-RU" dirty="0" err="1"/>
              <a:t>нана-трубкі</a:t>
            </a:r>
            <a:r>
              <a:rPr lang="ru-RU" dirty="0"/>
              <a:t> — </a:t>
            </a:r>
            <a:r>
              <a:rPr lang="ru-RU" dirty="0" err="1"/>
              <a:t>надзвычай</a:t>
            </a:r>
            <a:r>
              <a:rPr lang="ru-RU" dirty="0"/>
              <a:t> </a:t>
            </a:r>
            <a:r>
              <a:rPr lang="ru-RU" dirty="0" err="1"/>
              <a:t>трывалыя</a:t>
            </a:r>
            <a:r>
              <a:rPr lang="ru-RU" dirty="0"/>
              <a:t> і </a:t>
            </a:r>
            <a:r>
              <a:rPr lang="ru-RU" dirty="0" err="1"/>
              <a:t>прытым</a:t>
            </a:r>
            <a:r>
              <a:rPr lang="ru-RU" dirty="0"/>
              <a:t> </a:t>
            </a:r>
            <a:r>
              <a:rPr lang="ru-RU" dirty="0" err="1"/>
              <a:t>кампактныя</a:t>
            </a:r>
            <a:r>
              <a:rPr lang="ru-RU" dirty="0"/>
              <a:t>. На </a:t>
            </a:r>
            <a:r>
              <a:rPr lang="ru-RU" dirty="0" err="1"/>
              <a:t>сёння</a:t>
            </a:r>
            <a:r>
              <a:rPr lang="ru-RU" dirty="0"/>
              <a:t> </a:t>
            </a:r>
            <a:r>
              <a:rPr lang="ru-RU" dirty="0" err="1"/>
              <a:t>створаны</a:t>
            </a:r>
            <a:r>
              <a:rPr lang="ru-RU" dirty="0"/>
              <a:t> </a:t>
            </a:r>
            <a:r>
              <a:rPr lang="ru-RU" dirty="0" err="1"/>
              <a:t>нана-трубкі</a:t>
            </a:r>
            <a:r>
              <a:rPr lang="ru-RU" dirty="0"/>
              <a:t> </a:t>
            </a:r>
            <a:r>
              <a:rPr lang="ru-RU" dirty="0" err="1"/>
              <a:t>працягласцю</a:t>
            </a:r>
            <a:r>
              <a:rPr lang="ru-RU" dirty="0"/>
              <a:t> да 30 см. Яны </a:t>
            </a:r>
            <a:r>
              <a:rPr lang="ru-RU" dirty="0" err="1"/>
              <a:t>выкарыстоўваюцца</a:t>
            </a:r>
            <a:r>
              <a:rPr lang="ru-RU" dirty="0"/>
              <a:t> для </a:t>
            </a:r>
            <a:r>
              <a:rPr lang="ru-RU" dirty="0" err="1"/>
              <a:t>стварэнні</a:t>
            </a:r>
            <a:r>
              <a:rPr lang="ru-RU" dirty="0"/>
              <a:t> </a:t>
            </a:r>
            <a:r>
              <a:rPr lang="ru-RU" dirty="0" err="1"/>
              <a:t>кампазітных</a:t>
            </a:r>
            <a:r>
              <a:rPr lang="ru-RU" dirty="0"/>
              <a:t> (</a:t>
            </a:r>
            <a:r>
              <a:rPr lang="ru-RU" dirty="0" err="1"/>
              <a:t>састаўных</a:t>
            </a:r>
            <a:r>
              <a:rPr lang="ru-RU" dirty="0"/>
              <a:t>) </a:t>
            </a:r>
            <a:r>
              <a:rPr lang="ru-RU" dirty="0" err="1"/>
              <a:t>матэрыялаў</a:t>
            </a:r>
            <a:r>
              <a:rPr lang="ru-RU" dirty="0"/>
              <a:t>. </a:t>
            </a:r>
            <a:r>
              <a:rPr lang="ru-RU" dirty="0" err="1"/>
              <a:t>Гэтыя</a:t>
            </a:r>
            <a:r>
              <a:rPr lang="ru-RU" dirty="0"/>
              <a:t> </a:t>
            </a:r>
            <a:r>
              <a:rPr lang="ru-RU" dirty="0" err="1"/>
              <a:t>трубкі</a:t>
            </a:r>
            <a:r>
              <a:rPr lang="ru-RU" dirty="0"/>
              <a:t> з </a:t>
            </a:r>
            <a:r>
              <a:rPr lang="ru-RU" dirty="0" err="1"/>
              <a:t>фулерэнаў</a:t>
            </a:r>
            <a:r>
              <a:rPr lang="ru-RU" dirty="0"/>
              <a:t> і </a:t>
            </a:r>
            <a:r>
              <a:rPr lang="ru-RU" dirty="0" err="1"/>
              <a:t>задаюць</a:t>
            </a:r>
            <a:r>
              <a:rPr lang="ru-RU" dirty="0"/>
              <a:t> </a:t>
            </a:r>
            <a:r>
              <a:rPr lang="ru-RU" dirty="0" err="1"/>
              <a:t>асноўнаму</a:t>
            </a:r>
            <a:r>
              <a:rPr lang="ru-RU" dirty="0"/>
              <a:t> </a:t>
            </a:r>
            <a:r>
              <a:rPr lang="ru-RU" dirty="0" err="1"/>
              <a:t>матэрыялу</a:t>
            </a:r>
            <a:r>
              <a:rPr lang="ru-RU" dirty="0"/>
              <a:t> </a:t>
            </a:r>
            <a:r>
              <a:rPr lang="ru-RU" dirty="0" err="1"/>
              <a:t>чаканыя</a:t>
            </a:r>
            <a:r>
              <a:rPr lang="ru-RU" dirty="0"/>
              <a:t>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якасці</a:t>
            </a:r>
            <a:r>
              <a:rPr lang="ru-RU" dirty="0"/>
              <a:t>.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таго</a:t>
            </a:r>
            <a:r>
              <a:rPr lang="ru-RU" dirty="0"/>
              <a:t>, </a:t>
            </a:r>
            <a:r>
              <a:rPr lang="ru-RU" dirty="0" err="1"/>
              <a:t>аказалася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вуглеродныя</a:t>
            </a:r>
            <a:r>
              <a:rPr lang="ru-RU" dirty="0"/>
              <a:t> </a:t>
            </a:r>
            <a:r>
              <a:rPr lang="ru-RU" dirty="0" err="1"/>
              <a:t>трубкі</a:t>
            </a:r>
            <a:r>
              <a:rPr lang="ru-RU" dirty="0"/>
              <a:t> — </a:t>
            </a:r>
            <a:r>
              <a:rPr lang="ru-RU" dirty="0" err="1"/>
              <a:t>выдатныя</a:t>
            </a:r>
            <a:r>
              <a:rPr lang="ru-RU" dirty="0"/>
              <a:t> </a:t>
            </a:r>
            <a:r>
              <a:rPr lang="ru-RU" dirty="0" err="1"/>
              <a:t>паўправаднікі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дазволіла</a:t>
            </a:r>
            <a:r>
              <a:rPr lang="ru-RU" dirty="0"/>
              <a:t> </a:t>
            </a:r>
            <a:r>
              <a:rPr lang="ru-RU" dirty="0" err="1"/>
              <a:t>развіваць</a:t>
            </a:r>
            <a:r>
              <a:rPr lang="ru-RU" dirty="0"/>
              <a:t> </a:t>
            </a:r>
            <a:r>
              <a:rPr lang="ru-RU" dirty="0" err="1"/>
              <a:t>электроніку</a:t>
            </a:r>
            <a:r>
              <a:rPr lang="ru-RU" dirty="0"/>
              <a:t> на новым </a:t>
            </a:r>
            <a:r>
              <a:rPr lang="ru-RU" dirty="0" err="1"/>
              <a:t>узроўні</a:t>
            </a:r>
            <a:r>
              <a:rPr lang="ru-RU" dirty="0"/>
              <a:t>. Так, </a:t>
            </a:r>
            <a:r>
              <a:rPr lang="ru-RU" dirty="0" err="1"/>
              <a:t>чыпы</a:t>
            </a:r>
            <a:r>
              <a:rPr lang="ru-RU" dirty="0"/>
              <a:t> і </a:t>
            </a:r>
            <a:r>
              <a:rPr lang="ru-RU" dirty="0" err="1"/>
              <a:t>працэсары</a:t>
            </a:r>
            <a:r>
              <a:rPr lang="ru-RU" dirty="0"/>
              <a:t> </a:t>
            </a:r>
            <a:r>
              <a:rPr lang="ru-RU" dirty="0" err="1"/>
              <a:t>вырабляюцца</a:t>
            </a:r>
            <a:r>
              <a:rPr lang="ru-RU" dirty="0"/>
              <a:t>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тонкімі</a:t>
            </a:r>
            <a:r>
              <a:rPr lang="ru-RU" dirty="0"/>
              <a:t> і </a:t>
            </a:r>
            <a:r>
              <a:rPr lang="ru-RU" dirty="0" err="1"/>
              <a:t>дробнымі</a:t>
            </a:r>
            <a:r>
              <a:rPr lang="ru-RU" dirty="0"/>
              <a:t>, а </a:t>
            </a:r>
            <a:r>
              <a:rPr lang="ru-RU" dirty="0" err="1"/>
              <a:t>зн</a:t>
            </a:r>
            <a:r>
              <a:rPr lang="ru-RU" dirty="0"/>
              <a:t>. </a:t>
            </a:r>
            <a:r>
              <a:rPr lang="ru-RU" dirty="0" err="1"/>
              <a:t>сучасныя</a:t>
            </a:r>
            <a:r>
              <a:rPr lang="ru-RU" dirty="0"/>
              <a:t> </a:t>
            </a:r>
            <a:r>
              <a:rPr lang="en-US" dirty="0" err="1"/>
              <a:t>iPhon</a:t>
            </a:r>
            <a:r>
              <a:rPr lang="en-US" dirty="0"/>
              <a:t> </a:t>
            </a:r>
            <a:r>
              <a:rPr lang="ru-RU" dirty="0"/>
              <a:t>і </a:t>
            </a:r>
            <a:r>
              <a:rPr lang="en-US" dirty="0"/>
              <a:t>iPad — </a:t>
            </a:r>
            <a:r>
              <a:rPr lang="ru-RU" dirty="0" err="1"/>
              <a:t>робяцца</a:t>
            </a:r>
            <a:r>
              <a:rPr lang="ru-RU" dirty="0"/>
              <a:t> </a:t>
            </a:r>
            <a:r>
              <a:rPr lang="ru-RU" dirty="0" err="1"/>
              <a:t>заменай</a:t>
            </a:r>
            <a:r>
              <a:rPr lang="ru-RU" dirty="0"/>
              <a:t> </a:t>
            </a:r>
            <a:r>
              <a:rPr lang="ru-RU" dirty="0" err="1"/>
              <a:t>звычайнага</a:t>
            </a:r>
            <a:r>
              <a:rPr lang="ru-RU" dirty="0"/>
              <a:t> </a:t>
            </a:r>
            <a:r>
              <a:rPr lang="ru-RU" dirty="0" err="1"/>
              <a:t>кампутара</a:t>
            </a:r>
            <a:r>
              <a:rPr lang="ru-RU" dirty="0"/>
              <a:t> 4-га і, </a:t>
            </a:r>
            <a:r>
              <a:rPr lang="ru-RU" dirty="0" err="1"/>
              <a:t>напэўна</a:t>
            </a:r>
            <a:r>
              <a:rPr lang="ru-RU" dirty="0"/>
              <a:t>, 5-га </a:t>
            </a:r>
            <a:r>
              <a:rPr lang="ru-RU" dirty="0" err="1"/>
              <a:t>пакалення</a:t>
            </a:r>
            <a:r>
              <a:rPr lang="ru-RU" dirty="0"/>
              <a:t>. На той </a:t>
            </a:r>
            <a:r>
              <a:rPr lang="ru-RU" dirty="0" err="1"/>
              <a:t>жа</a:t>
            </a:r>
            <a:r>
              <a:rPr lang="ru-RU" dirty="0"/>
              <a:t> </a:t>
            </a:r>
            <a:r>
              <a:rPr lang="ru-RU" dirty="0" err="1"/>
              <a:t>аснове</a:t>
            </a:r>
            <a:r>
              <a:rPr lang="ru-RU" dirty="0"/>
              <a:t> </a:t>
            </a:r>
            <a:r>
              <a:rPr lang="ru-RU" dirty="0" err="1" smtClean="0"/>
              <a:t>распрацоўваюцца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4077072"/>
            <a:ext cx="5652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новыя</a:t>
            </a:r>
            <a:r>
              <a:rPr lang="ru-RU" sz="1600" dirty="0"/>
              <a:t> </a:t>
            </a:r>
            <a:r>
              <a:rPr lang="ru-RU" sz="1600" dirty="0" err="1"/>
              <a:t>сэнсары</a:t>
            </a:r>
            <a:r>
              <a:rPr lang="ru-RU" sz="1600" dirty="0"/>
              <a:t> (</a:t>
            </a:r>
            <a:r>
              <a:rPr lang="ru-RU" sz="1600" dirty="0" err="1"/>
              <a:t>Японія</a:t>
            </a:r>
            <a:r>
              <a:rPr lang="ru-RU" sz="1600" dirty="0"/>
              <a:t>, ЗША, ЕС, </a:t>
            </a:r>
            <a:r>
              <a:rPr lang="ru-RU" sz="1600" dirty="0" err="1"/>
              <a:t>Рэспубліка</a:t>
            </a:r>
            <a:r>
              <a:rPr lang="ru-RU" sz="1600" dirty="0"/>
              <a:t> </a:t>
            </a:r>
            <a:r>
              <a:rPr lang="ru-RU" sz="1600" dirty="0" err="1"/>
              <a:t>Карэя</a:t>
            </a:r>
            <a:r>
              <a:rPr lang="ru-RU" sz="1600" dirty="0"/>
              <a:t>, </a:t>
            </a:r>
            <a:r>
              <a:rPr lang="ru-RU" sz="1600" dirty="0" err="1"/>
              <a:t>Кітай</a:t>
            </a:r>
            <a:r>
              <a:rPr lang="ru-RU" sz="1600" dirty="0"/>
              <a:t>), </a:t>
            </a:r>
            <a:r>
              <a:rPr lang="ru-RU" sz="1600" dirty="0" err="1"/>
              <a:t>што</a:t>
            </a:r>
            <a:r>
              <a:rPr lang="ru-RU" sz="1600" dirty="0"/>
              <a:t> </a:t>
            </a:r>
            <a:r>
              <a:rPr lang="ru-RU" sz="1600" dirty="0" err="1"/>
              <a:t>дазволяць</a:t>
            </a:r>
            <a:r>
              <a:rPr lang="ru-RU" sz="1600" dirty="0"/>
              <a:t> </a:t>
            </a:r>
            <a:r>
              <a:rPr lang="ru-RU" sz="1600" dirty="0" err="1"/>
              <a:t>шырока</a:t>
            </a:r>
            <a:r>
              <a:rPr lang="ru-RU" sz="1600" dirty="0"/>
              <a:t> </a:t>
            </a:r>
            <a:r>
              <a:rPr lang="ru-RU" sz="1600" dirty="0" err="1"/>
              <a:t>ужываць</a:t>
            </a:r>
            <a:r>
              <a:rPr lang="ru-RU" sz="1600" dirty="0"/>
              <a:t> </a:t>
            </a:r>
            <a:r>
              <a:rPr lang="ru-RU" sz="1600" dirty="0" err="1"/>
              <a:t>іх</a:t>
            </a:r>
            <a:r>
              <a:rPr lang="ru-RU" sz="1600" dirty="0"/>
              <a:t> у </a:t>
            </a:r>
            <a:r>
              <a:rPr lang="ru-RU" sz="1600" dirty="0" err="1"/>
              <a:t>будаўніцтве</a:t>
            </a:r>
            <a:r>
              <a:rPr lang="ru-RU" sz="1600" dirty="0"/>
              <a:t>, мытным </a:t>
            </a:r>
            <a:r>
              <a:rPr lang="ru-RU" sz="1600" dirty="0" err="1"/>
              <a:t>кантролі</a:t>
            </a:r>
            <a:r>
              <a:rPr lang="ru-RU" sz="1600" dirty="0"/>
              <a:t> і </a:t>
            </a:r>
            <a:r>
              <a:rPr lang="ru-RU" sz="1600" dirty="0" err="1"/>
              <a:t>інш</a:t>
            </a:r>
            <a:r>
              <a:rPr lang="ru-RU" sz="1600" dirty="0"/>
              <a:t>. сферах. </a:t>
            </a:r>
            <a:r>
              <a:rPr lang="ru-RU" sz="1600" dirty="0" err="1"/>
              <a:t>Вырабляюцца</a:t>
            </a:r>
            <a:r>
              <a:rPr lang="ru-RU" sz="1600" dirty="0"/>
              <a:t> </a:t>
            </a:r>
            <a:r>
              <a:rPr lang="ru-RU" sz="1600" dirty="0" err="1"/>
              <a:t>нана-крысталы</a:t>
            </a:r>
            <a:r>
              <a:rPr lang="ru-RU" sz="1600" dirty="0"/>
              <a:t> </a:t>
            </a:r>
            <a:r>
              <a:rPr lang="ru-RU" sz="1600" dirty="0" err="1"/>
              <a:t>дыяксіду</a:t>
            </a:r>
            <a:r>
              <a:rPr lang="ru-RU" sz="1600" dirty="0"/>
              <a:t> </a:t>
            </a:r>
            <a:r>
              <a:rPr lang="ru-RU" sz="1600" dirty="0" err="1"/>
              <a:t>цынку</a:t>
            </a:r>
            <a:r>
              <a:rPr lang="ru-RU" sz="1600" dirty="0"/>
              <a:t> і </a:t>
            </a:r>
            <a:r>
              <a:rPr lang="ru-RU" sz="1600" dirty="0" err="1"/>
              <a:t>інш</a:t>
            </a:r>
            <a:r>
              <a:rPr lang="ru-RU" sz="1600" dirty="0"/>
              <a:t>. </a:t>
            </a:r>
            <a:r>
              <a:rPr lang="ru-RU" sz="1600" dirty="0" err="1"/>
              <a:t>рэчываў</a:t>
            </a:r>
            <a:r>
              <a:rPr lang="ru-RU" sz="1600" dirty="0"/>
              <a:t>, </a:t>
            </a:r>
            <a:r>
              <a:rPr lang="ru-RU" sz="1600" dirty="0" err="1"/>
              <a:t>што</a:t>
            </a:r>
            <a:r>
              <a:rPr lang="ru-RU" sz="1600" dirty="0"/>
              <a:t> </a:t>
            </a:r>
            <a:r>
              <a:rPr lang="ru-RU" sz="1600" dirty="0" err="1"/>
              <a:t>адкрываюць</a:t>
            </a:r>
            <a:r>
              <a:rPr lang="ru-RU" sz="1600" dirty="0"/>
              <a:t> </a:t>
            </a:r>
            <a:r>
              <a:rPr lang="ru-RU" sz="1600" dirty="0" err="1"/>
              <a:t>новыя</a:t>
            </a:r>
            <a:r>
              <a:rPr lang="ru-RU" sz="1600" dirty="0"/>
              <a:t> </a:t>
            </a:r>
            <a:r>
              <a:rPr lang="ru-RU" sz="1600" dirty="0" err="1"/>
              <a:t>магчымасці</a:t>
            </a:r>
            <a:r>
              <a:rPr lang="ru-RU" sz="1600" dirty="0"/>
              <a:t> ў </a:t>
            </a:r>
            <a:r>
              <a:rPr lang="ru-RU" sz="1600" dirty="0" err="1"/>
              <a:t>электратэхніцы</a:t>
            </a:r>
            <a:r>
              <a:rPr lang="ru-RU" sz="1600" dirty="0"/>
              <a:t>, </a:t>
            </a:r>
            <a:r>
              <a:rPr lang="ru-RU" sz="1600" dirty="0" err="1"/>
              <a:t>энергетыцы</a:t>
            </a:r>
            <a:r>
              <a:rPr lang="ru-RU" sz="1600" dirty="0"/>
              <a:t>, </a:t>
            </a:r>
            <a:r>
              <a:rPr lang="ru-RU" sz="1600" dirty="0" err="1"/>
              <a:t>медыцыне</a:t>
            </a:r>
            <a:r>
              <a:rPr lang="ru-RU" sz="1600" dirty="0"/>
              <a:t> і </a:t>
            </a:r>
            <a:r>
              <a:rPr lang="ru-RU" sz="1600" dirty="0" err="1"/>
              <a:t>інш</a:t>
            </a:r>
            <a:r>
              <a:rPr lang="ru-RU" sz="1600" dirty="0"/>
              <a:t>. У </a:t>
            </a:r>
            <a:r>
              <a:rPr lang="ru-RU" sz="1600" dirty="0" err="1"/>
              <a:t>апошнія</a:t>
            </a:r>
            <a:r>
              <a:rPr lang="ru-RU" sz="1600" dirty="0"/>
              <a:t> гады </a:t>
            </a:r>
            <a:r>
              <a:rPr lang="ru-RU" sz="1600" dirty="0" err="1"/>
              <a:t>істотных</a:t>
            </a:r>
            <a:r>
              <a:rPr lang="ru-RU" sz="1600" dirty="0"/>
              <a:t> </a:t>
            </a:r>
            <a:r>
              <a:rPr lang="ru-RU" sz="1600" dirty="0" err="1" smtClean="0"/>
              <a:t>поспехаў</a:t>
            </a:r>
            <a:r>
              <a:rPr lang="ru-RU" sz="1600" dirty="0" smtClean="0"/>
              <a:t> </a:t>
            </a:r>
            <a:r>
              <a:rPr lang="ru-RU" sz="1600" dirty="0"/>
              <a:t>у </a:t>
            </a:r>
            <a:r>
              <a:rPr lang="ru-RU" sz="1600" dirty="0" err="1"/>
              <a:t>развіцці</a:t>
            </a:r>
            <a:r>
              <a:rPr lang="ru-RU" sz="1600" dirty="0"/>
              <a:t> </a:t>
            </a:r>
            <a:r>
              <a:rPr lang="ru-RU" sz="1600" dirty="0" err="1"/>
              <a:t>нанатэхналогій</a:t>
            </a:r>
            <a:r>
              <a:rPr lang="ru-RU" sz="1600" dirty="0"/>
              <a:t> </a:t>
            </a:r>
            <a:r>
              <a:rPr lang="ru-RU" sz="1600" dirty="0" err="1"/>
              <a:t>дасягнуў</a:t>
            </a:r>
            <a:r>
              <a:rPr lang="ru-RU" sz="1600" dirty="0"/>
              <a:t> </a:t>
            </a:r>
            <a:r>
              <a:rPr lang="ru-RU" sz="1600" dirty="0" err="1"/>
              <a:t>Кітай</a:t>
            </a:r>
            <a:r>
              <a:rPr lang="ru-RU" sz="1600" dirty="0"/>
              <a:t>, </a:t>
            </a:r>
            <a:r>
              <a:rPr lang="ru-RU" sz="1600" dirty="0" err="1"/>
              <a:t>што</a:t>
            </a:r>
            <a:r>
              <a:rPr lang="ru-RU" sz="1600" dirty="0"/>
              <a:t> </a:t>
            </a:r>
            <a:r>
              <a:rPr lang="ru-RU" sz="1600" dirty="0" err="1"/>
              <a:t>ёсць</a:t>
            </a:r>
            <a:r>
              <a:rPr lang="ru-RU" sz="1600" dirty="0"/>
              <a:t> 1-м з </a:t>
            </a:r>
            <a:r>
              <a:rPr lang="ru-RU" sz="1600" dirty="0" err="1"/>
              <a:t>лідэраў</a:t>
            </a:r>
            <a:r>
              <a:rPr lang="ru-RU" sz="1600" dirty="0"/>
              <a:t> па </a:t>
            </a:r>
            <a:r>
              <a:rPr lang="ru-RU" sz="1600" dirty="0" err="1"/>
              <a:t>патэнтах</a:t>
            </a:r>
            <a:r>
              <a:rPr lang="ru-RU" sz="1600" dirty="0"/>
              <a:t>. </a:t>
            </a:r>
            <a:r>
              <a:rPr lang="ru-RU" sz="1600" dirty="0" err="1"/>
              <a:t>Спрыяе</a:t>
            </a:r>
            <a:r>
              <a:rPr lang="ru-RU" sz="1600" dirty="0"/>
              <a:t> </a:t>
            </a:r>
            <a:r>
              <a:rPr lang="ru-RU" sz="1600" dirty="0" err="1"/>
              <a:t>таму</a:t>
            </a:r>
            <a:r>
              <a:rPr lang="ru-RU" sz="1600" dirty="0"/>
              <a:t> і </a:t>
            </a:r>
            <a:r>
              <a:rPr lang="ru-RU" sz="1600" dirty="0" err="1"/>
              <a:t>праграма</a:t>
            </a:r>
            <a:r>
              <a:rPr lang="ru-RU" sz="1600" dirty="0"/>
              <a:t> «100 </a:t>
            </a:r>
            <a:r>
              <a:rPr lang="ru-RU" sz="1600" dirty="0" err="1"/>
              <a:t>талентаў</a:t>
            </a:r>
            <a:r>
              <a:rPr lang="ru-RU" sz="1600" dirty="0"/>
              <a:t>», </a:t>
            </a:r>
            <a:r>
              <a:rPr lang="ru-RU" sz="1600" dirty="0" err="1"/>
              <a:t>што</a:t>
            </a:r>
            <a:r>
              <a:rPr lang="ru-RU" sz="1600" dirty="0"/>
              <a:t> </a:t>
            </a:r>
            <a:r>
              <a:rPr lang="ru-RU" sz="1600" dirty="0" err="1"/>
              <a:t>заахвочае</a:t>
            </a:r>
            <a:r>
              <a:rPr lang="ru-RU" sz="1600" dirty="0"/>
              <a:t> </a:t>
            </a:r>
            <a:r>
              <a:rPr lang="ru-RU" sz="1600" dirty="0" err="1"/>
              <a:t>вучоных</a:t>
            </a:r>
            <a:r>
              <a:rPr lang="ru-RU" sz="1600" dirty="0"/>
              <a:t> з </a:t>
            </a:r>
            <a:r>
              <a:rPr lang="ru-RU" sz="1600" dirty="0" err="1"/>
              <a:t>дыяпары</a:t>
            </a:r>
            <a:r>
              <a:rPr lang="ru-RU" sz="1600" dirty="0"/>
              <a:t> (і не </a:t>
            </a:r>
            <a:r>
              <a:rPr lang="ru-RU" sz="1600" dirty="0" err="1"/>
              <a:t>толькі</a:t>
            </a:r>
            <a:r>
              <a:rPr lang="ru-RU" sz="1600" dirty="0"/>
              <a:t>) </a:t>
            </a:r>
            <a:r>
              <a:rPr lang="ru-RU" sz="1600" dirty="0" err="1"/>
              <a:t>прыязжаць</a:t>
            </a:r>
            <a:r>
              <a:rPr lang="ru-RU" sz="1600" dirty="0"/>
              <a:t> і </a:t>
            </a:r>
            <a:r>
              <a:rPr lang="ru-RU" sz="1600" dirty="0" err="1"/>
              <a:t>працаваць</a:t>
            </a:r>
            <a:r>
              <a:rPr lang="ru-RU" sz="1600" dirty="0"/>
              <a:t> у </a:t>
            </a:r>
            <a:r>
              <a:rPr lang="ru-RU" sz="1600" dirty="0" err="1"/>
              <a:t>Кітаі</a:t>
            </a:r>
            <a:r>
              <a:rPr lang="ru-RU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0051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96" y="2348880"/>
            <a:ext cx="7272808" cy="4077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У Беларусі распрацоўкай новых кампазітных матэрыялаў займаюцца НДІ НАН Беларусі — Фізіка-тэхнічны і Хіміі новых матэрыялаў інстытуты: 1-ы разрабляе не толькі новыя пакрыцці і субмікронныя электрапрыборы, але і БЛА, а 2-і — новыя кампазітныя палімерныя і інш. сінтэтычныя матэрыялы. Займаюцца падобнымі распрацоўкамі і Інстытут неарганічных сарбентаў хімфака БДУ: стварае фасфатныя кампазітныя матэрыялы з антыкаразійнымі і антыпылавымі якасцямі, а таксама вытварае розныя сучасныя сарбенты.                         </a:t>
            </a:r>
          </a:p>
          <a:p>
            <a:r>
              <a:rPr lang="ru-RU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88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016" y="3284984"/>
            <a:ext cx="3851920" cy="339329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60032" y="3284481"/>
            <a:ext cx="4111352" cy="3384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ХХІ ст. </a:t>
            </a:r>
            <a:r>
              <a:rPr lang="ru-RU" sz="3200" dirty="0" err="1"/>
              <a:t>адбываецца</a:t>
            </a:r>
            <a:r>
              <a:rPr lang="ru-RU" sz="3200" dirty="0"/>
              <a:t> зараз, </a:t>
            </a:r>
            <a:r>
              <a:rPr lang="ru-RU" sz="3200" dirty="0" err="1"/>
              <a:t>дасягненні</a:t>
            </a:r>
            <a:r>
              <a:rPr lang="ru-RU" sz="3200" dirty="0"/>
              <a:t> </a:t>
            </a:r>
            <a:r>
              <a:rPr lang="ru-RU" sz="3200" dirty="0" err="1"/>
              <a:t>навукі</a:t>
            </a:r>
            <a:r>
              <a:rPr lang="ru-RU" sz="3200" dirty="0"/>
              <a:t> і </a:t>
            </a:r>
            <a:r>
              <a:rPr lang="ru-RU" sz="3200" dirty="0" err="1"/>
              <a:t>тэхнікі</a:t>
            </a:r>
            <a:r>
              <a:rPr lang="ru-RU" sz="3200" dirty="0"/>
              <a:t> </a:t>
            </a:r>
            <a:r>
              <a:rPr lang="ru-RU" sz="3200" dirty="0" err="1"/>
              <a:t>пераўтвараюць</a:t>
            </a:r>
            <a:r>
              <a:rPr lang="ru-RU" sz="3200" dirty="0"/>
              <a:t> свет на </a:t>
            </a:r>
            <a:r>
              <a:rPr lang="ru-RU" sz="3200" dirty="0" err="1"/>
              <a:t>нашых</a:t>
            </a:r>
            <a:r>
              <a:rPr lang="ru-RU" sz="3200" dirty="0"/>
              <a:t> </a:t>
            </a:r>
            <a:r>
              <a:rPr lang="ru-RU" sz="3200" dirty="0" err="1"/>
              <a:t>вачах</a:t>
            </a:r>
            <a:r>
              <a:rPr lang="ru-RU" sz="3200" dirty="0"/>
              <a:t> і </a:t>
            </a:r>
            <a:r>
              <a:rPr lang="ru-RU" sz="3200" dirty="0" err="1"/>
              <a:t>актуальнага</a:t>
            </a:r>
            <a:r>
              <a:rPr lang="ru-RU" sz="3200" dirty="0"/>
              <a:t> </a:t>
            </a:r>
            <a:r>
              <a:rPr lang="ru-RU" sz="3200" dirty="0" err="1"/>
              <a:t>апісання</a:t>
            </a:r>
            <a:r>
              <a:rPr lang="ru-RU" sz="3200" dirty="0"/>
              <a:t> </a:t>
            </a:r>
            <a:r>
              <a:rPr lang="ru-RU" sz="3200" dirty="0" err="1"/>
              <a:t>сітуацыі</a:t>
            </a:r>
            <a:r>
              <a:rPr lang="ru-RU" sz="3200" dirty="0"/>
              <a:t> </a:t>
            </a:r>
            <a:r>
              <a:rPr lang="ru-RU" sz="3200" dirty="0" err="1"/>
              <a:t>дасягнуць</a:t>
            </a:r>
            <a:r>
              <a:rPr lang="ru-RU" sz="3200" dirty="0"/>
              <a:t> </a:t>
            </a:r>
            <a:r>
              <a:rPr lang="ru-RU" sz="3200" dirty="0" err="1"/>
              <a:t>практычна</a:t>
            </a:r>
            <a:r>
              <a:rPr lang="ru-RU" sz="3200" dirty="0"/>
              <a:t> </a:t>
            </a:r>
            <a:r>
              <a:rPr lang="ru-RU" sz="3200" dirty="0" err="1"/>
              <a:t>немагчыма</a:t>
            </a:r>
            <a:r>
              <a:rPr lang="ru-RU" sz="3200" dirty="0"/>
              <a:t>. </a:t>
            </a:r>
            <a:r>
              <a:rPr lang="ru-RU" sz="3200" dirty="0" err="1"/>
              <a:t>Мяркуем</a:t>
            </a:r>
            <a:r>
              <a:rPr lang="ru-RU" sz="3200" dirty="0"/>
              <a:t>, </a:t>
            </a:r>
            <a:r>
              <a:rPr lang="ru-RU" sz="3200" dirty="0" err="1"/>
              <a:t>што</a:t>
            </a:r>
            <a:r>
              <a:rPr lang="ru-RU" sz="3200" dirty="0"/>
              <a:t> </a:t>
            </a:r>
            <a:r>
              <a:rPr lang="ru-RU" sz="3200" dirty="0" err="1"/>
              <a:t>тэмы</a:t>
            </a:r>
            <a:r>
              <a:rPr lang="ru-RU" sz="3200" dirty="0"/>
              <a:t> </a:t>
            </a:r>
            <a:r>
              <a:rPr lang="ru-RU" sz="3200" dirty="0" err="1"/>
              <a:t>дадзенай</a:t>
            </a:r>
            <a:r>
              <a:rPr lang="ru-RU" sz="3200" dirty="0"/>
              <a:t> </a:t>
            </a:r>
            <a:r>
              <a:rPr lang="ru-RU" sz="3200" dirty="0" err="1"/>
              <a:t>лекцыі</a:t>
            </a:r>
            <a:r>
              <a:rPr lang="ru-RU" sz="3200" dirty="0"/>
              <a:t> — </a:t>
            </a:r>
            <a:r>
              <a:rPr lang="ru-RU" sz="3200" dirty="0" err="1"/>
              <a:t>адкрытыя</a:t>
            </a:r>
            <a:r>
              <a:rPr lang="ru-RU" sz="3200" dirty="0"/>
              <a:t>. </a:t>
            </a:r>
            <a:r>
              <a:rPr lang="ru-RU" sz="3200" dirty="0" err="1"/>
              <a:t>Іх</a:t>
            </a:r>
            <a:r>
              <a:rPr lang="ru-RU" sz="3200" dirty="0"/>
              <a:t> </a:t>
            </a:r>
            <a:r>
              <a:rPr lang="ru-RU" sz="3200" dirty="0" err="1"/>
              <a:t>варта</a:t>
            </a:r>
            <a:r>
              <a:rPr lang="ru-RU" sz="3200" dirty="0"/>
              <a:t> і </a:t>
            </a:r>
            <a:r>
              <a:rPr lang="ru-RU" sz="3200" dirty="0" err="1"/>
              <a:t>неабходна</a:t>
            </a:r>
            <a:r>
              <a:rPr lang="ru-RU" sz="3200" dirty="0"/>
              <a:t> </a:t>
            </a:r>
            <a:r>
              <a:rPr lang="ru-RU" sz="3200" dirty="0" err="1"/>
              <a:t>дапаўняць</a:t>
            </a:r>
            <a:r>
              <a:rPr lang="ru-RU" sz="3200" dirty="0"/>
              <a:t> і </a:t>
            </a:r>
            <a:r>
              <a:rPr lang="ru-RU" sz="3200" dirty="0" err="1"/>
              <a:t>абмяркоўваць</a:t>
            </a:r>
            <a:r>
              <a:rPr lang="ru-RU" sz="3200" dirty="0"/>
              <a:t> на </a:t>
            </a:r>
            <a:r>
              <a:rPr lang="ru-RU" sz="3200" dirty="0" err="1"/>
              <a:t>занятках</a:t>
            </a:r>
            <a:r>
              <a:rPr lang="ru-RU" sz="3200" dirty="0"/>
              <a:t> </a:t>
            </a:r>
            <a:r>
              <a:rPr lang="ru-RU" sz="3200" dirty="0" err="1"/>
              <a:t>пры</a:t>
            </a:r>
            <a:r>
              <a:rPr lang="ru-RU" sz="3200" dirty="0"/>
              <a:t> </a:t>
            </a:r>
            <a:r>
              <a:rPr lang="ru-RU" sz="3200" dirty="0" err="1"/>
              <a:t>ўдзеле</a:t>
            </a:r>
            <a:r>
              <a:rPr lang="ru-RU" sz="3200" dirty="0"/>
              <a:t> </a:t>
            </a:r>
            <a:r>
              <a:rPr lang="ru-RU" sz="3200" dirty="0" err="1"/>
              <a:t>студэнтаў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4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5. </a:t>
            </a:r>
            <a:r>
              <a:rPr lang="ru-RU" dirty="0" err="1"/>
              <a:t>Сучасныя</a:t>
            </a:r>
            <a:r>
              <a:rPr lang="ru-RU" dirty="0"/>
              <a:t> </a:t>
            </a:r>
            <a:r>
              <a:rPr lang="ru-RU" dirty="0" err="1"/>
              <a:t>тэндэнцыі</a:t>
            </a:r>
            <a:r>
              <a:rPr lang="ru-RU" dirty="0"/>
              <a:t> ў </a:t>
            </a:r>
            <a:r>
              <a:rPr lang="ru-RU" dirty="0" err="1"/>
              <a:t>геалогіі</a:t>
            </a:r>
            <a:r>
              <a:rPr lang="ru-RU" dirty="0"/>
              <a:t> і </a:t>
            </a:r>
            <a:r>
              <a:rPr lang="ru-RU" dirty="0" err="1"/>
              <a:t>геаграфіі</a:t>
            </a:r>
            <a:r>
              <a:rPr lang="ru-RU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435" y="1600200"/>
            <a:ext cx="639112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1048"/>
            <a:ext cx="4283968" cy="2996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Сучасная</a:t>
            </a:r>
            <a:r>
              <a:rPr lang="ru-RU" dirty="0"/>
              <a:t> </a:t>
            </a:r>
            <a:r>
              <a:rPr lang="ru-RU" dirty="0" err="1"/>
              <a:t>геаграфічная</a:t>
            </a:r>
            <a:r>
              <a:rPr lang="ru-RU" dirty="0"/>
              <a:t> </a:t>
            </a:r>
            <a:r>
              <a:rPr lang="ru-RU" dirty="0" err="1"/>
              <a:t>навука</a:t>
            </a:r>
            <a:r>
              <a:rPr lang="ru-RU" dirty="0"/>
              <a:t> </a:t>
            </a:r>
            <a:r>
              <a:rPr lang="ru-RU" dirty="0" err="1"/>
              <a:t>шырока</a:t>
            </a:r>
            <a:r>
              <a:rPr lang="ru-RU" dirty="0"/>
              <a:t> </a:t>
            </a:r>
            <a:r>
              <a:rPr lang="ru-RU" dirty="0" err="1"/>
              <a:t>ўбірае</a:t>
            </a:r>
            <a:r>
              <a:rPr lang="ru-RU" dirty="0"/>
              <a:t> ў </a:t>
            </a:r>
            <a:r>
              <a:rPr lang="ru-RU" dirty="0" err="1"/>
              <a:t>сябе</a:t>
            </a:r>
            <a:r>
              <a:rPr lang="ru-RU" dirty="0"/>
              <a:t> </a:t>
            </a:r>
            <a:r>
              <a:rPr lang="ru-RU" dirty="0" err="1"/>
              <a:t>дасягненні</a:t>
            </a:r>
            <a:r>
              <a:rPr lang="ru-RU" dirty="0"/>
              <a:t> і </a:t>
            </a:r>
            <a:r>
              <a:rPr lang="ru-RU" dirty="0" err="1"/>
              <a:t>магчымасці</a:t>
            </a:r>
            <a:r>
              <a:rPr lang="ru-RU" dirty="0"/>
              <a:t> ІТ. Так, </a:t>
            </a:r>
            <a:r>
              <a:rPr lang="ru-RU" dirty="0" err="1"/>
              <a:t>развіваюцца</a:t>
            </a:r>
            <a:r>
              <a:rPr lang="ru-RU" dirty="0"/>
              <a:t> ГІС. Яны </a:t>
            </a:r>
            <a:r>
              <a:rPr lang="ru-RU" dirty="0" err="1"/>
              <a:t>выкарыстоўваюцца</a:t>
            </a:r>
            <a:r>
              <a:rPr lang="ru-RU" dirty="0"/>
              <a:t> як </a:t>
            </a:r>
            <a:r>
              <a:rPr lang="ru-RU" dirty="0" err="1"/>
              <a:t>сродак</a:t>
            </a:r>
            <a:r>
              <a:rPr lang="ru-RU" dirty="0"/>
              <a:t> </a:t>
            </a:r>
            <a:r>
              <a:rPr lang="ru-RU" dirty="0" err="1"/>
              <a:t>пазнання</a:t>
            </a:r>
            <a:r>
              <a:rPr lang="ru-RU" dirty="0"/>
              <a:t> ў </a:t>
            </a:r>
            <a:r>
              <a:rPr lang="ru-RU" dirty="0" err="1"/>
              <a:t>геаграфічнай</a:t>
            </a:r>
            <a:r>
              <a:rPr lang="ru-RU" dirty="0"/>
              <a:t> </a:t>
            </a:r>
            <a:r>
              <a:rPr lang="ru-RU" dirty="0" err="1"/>
              <a:t>навуцы</a:t>
            </a:r>
            <a:r>
              <a:rPr lang="ru-RU" dirty="0"/>
              <a:t> і як </a:t>
            </a:r>
            <a:r>
              <a:rPr lang="ru-RU" dirty="0" err="1"/>
              <a:t>самадастатковая</a:t>
            </a:r>
            <a:r>
              <a:rPr lang="ru-RU" dirty="0"/>
              <a:t> сфера </a:t>
            </a:r>
            <a:r>
              <a:rPr lang="ru-RU" dirty="0" err="1"/>
              <a:t>кампутарнай</a:t>
            </a:r>
            <a:r>
              <a:rPr lang="ru-RU" dirty="0"/>
              <a:t> </a:t>
            </a:r>
            <a:r>
              <a:rPr lang="ru-RU" dirty="0" err="1"/>
              <a:t>геаграфіі</a:t>
            </a:r>
            <a:r>
              <a:rPr lang="ru-RU" dirty="0"/>
              <a:t>. </a:t>
            </a:r>
            <a:r>
              <a:rPr lang="ru-RU" dirty="0" err="1"/>
              <a:t>Вельмі</a:t>
            </a:r>
            <a:r>
              <a:rPr lang="ru-RU" dirty="0"/>
              <a:t> </a:t>
            </a:r>
            <a:r>
              <a:rPr lang="ru-RU" dirty="0" err="1"/>
              <a:t>спрыяе</a:t>
            </a:r>
            <a:r>
              <a:rPr lang="ru-RU" dirty="0"/>
              <a:t> ў </a:t>
            </a:r>
            <a:r>
              <a:rPr lang="ru-RU" dirty="0" err="1"/>
              <a:t>гэтай</a:t>
            </a:r>
            <a:r>
              <a:rPr lang="ru-RU" dirty="0"/>
              <a:t> сферы </a:t>
            </a:r>
            <a:r>
              <a:rPr lang="ru-RU" dirty="0" err="1"/>
              <a:t>ўнядрэнне</a:t>
            </a:r>
            <a:r>
              <a:rPr lang="ru-RU" dirty="0"/>
              <a:t> і </a:t>
            </a:r>
            <a:r>
              <a:rPr lang="ru-RU" dirty="0" err="1"/>
              <a:t>пашырэнне</a:t>
            </a:r>
            <a:r>
              <a:rPr lang="ru-RU" dirty="0"/>
              <a:t> </a:t>
            </a:r>
            <a:r>
              <a:rPr lang="ru-RU" dirty="0" err="1"/>
              <a:t>сродкаў</a:t>
            </a:r>
            <a:r>
              <a:rPr lang="ru-RU" dirty="0"/>
              <a:t> </a:t>
            </a:r>
            <a:r>
              <a:rPr lang="ru-RU" dirty="0" err="1"/>
              <a:t>дыстанцыйнага</a:t>
            </a:r>
            <a:r>
              <a:rPr lang="ru-RU" dirty="0"/>
              <a:t> </a:t>
            </a:r>
            <a:r>
              <a:rPr lang="ru-RU" dirty="0" err="1"/>
              <a:t>зандзіравання</a:t>
            </a:r>
            <a:r>
              <a:rPr lang="ru-RU" dirty="0"/>
              <a:t> </a:t>
            </a:r>
            <a:r>
              <a:rPr lang="ru-RU" dirty="0" err="1"/>
              <a:t>Зямлі</a:t>
            </a:r>
            <a:r>
              <a:rPr lang="ru-RU" dirty="0"/>
              <a:t> (як тое БКА-1 і БКА-2). </a:t>
            </a:r>
            <a:r>
              <a:rPr lang="ru-RU" dirty="0" err="1"/>
              <a:t>Распрацоўваюцца</a:t>
            </a:r>
            <a:r>
              <a:rPr lang="ru-RU" dirty="0"/>
              <a:t> </a:t>
            </a:r>
            <a:r>
              <a:rPr lang="ru-RU" dirty="0" err="1"/>
              <a:t>праграмна-інфармацыйныя</a:t>
            </a:r>
            <a:r>
              <a:rPr lang="ru-RU" dirty="0"/>
              <a:t> комплексы для </a:t>
            </a:r>
            <a:r>
              <a:rPr lang="ru-RU" dirty="0" err="1"/>
              <a:t>апрацоўкі</a:t>
            </a:r>
            <a:r>
              <a:rPr lang="ru-RU" dirty="0"/>
              <a:t> </a:t>
            </a:r>
            <a:r>
              <a:rPr lang="ru-RU" dirty="0" err="1"/>
              <a:t>здымкаў</a:t>
            </a:r>
            <a:r>
              <a:rPr lang="ru-RU" dirty="0"/>
              <a:t> </a:t>
            </a:r>
            <a:r>
              <a:rPr lang="ru-RU" dirty="0" err="1"/>
              <a:t>зямной</a:t>
            </a:r>
            <a:r>
              <a:rPr lang="ru-RU" dirty="0"/>
              <a:t> </a:t>
            </a:r>
            <a:r>
              <a:rPr lang="ru-RU" dirty="0" err="1"/>
              <a:t>паверхні</a:t>
            </a:r>
            <a:r>
              <a:rPr lang="ru-RU" dirty="0"/>
              <a:t> і </a:t>
            </a:r>
            <a:r>
              <a:rPr lang="ru-RU" dirty="0" err="1"/>
              <a:t>пабудавання</a:t>
            </a:r>
            <a:r>
              <a:rPr lang="ru-RU" dirty="0"/>
              <a:t> электронных </a:t>
            </a:r>
            <a:r>
              <a:rPr lang="ru-RU" dirty="0" err="1"/>
              <a:t>картаў</a:t>
            </a:r>
            <a:r>
              <a:rPr lang="ru-RU" dirty="0"/>
              <a:t>; </a:t>
            </a:r>
            <a:r>
              <a:rPr lang="ru-RU" dirty="0" err="1"/>
              <a:t>праектуюцца</a:t>
            </a:r>
            <a:r>
              <a:rPr lang="ru-RU" dirty="0"/>
              <a:t> </a:t>
            </a:r>
            <a:r>
              <a:rPr lang="ru-RU" dirty="0" err="1"/>
              <a:t>экспертна-аналітычныя</a:t>
            </a:r>
            <a:r>
              <a:rPr lang="ru-RU" dirty="0"/>
              <a:t> </a:t>
            </a:r>
            <a:r>
              <a:rPr lang="ru-RU" dirty="0" err="1"/>
              <a:t>сістэмы</a:t>
            </a:r>
            <a:r>
              <a:rPr lang="ru-RU" dirty="0"/>
              <a:t> і </a:t>
            </a:r>
            <a:r>
              <a:rPr lang="ru-RU" dirty="0" err="1"/>
              <a:t>шырока</a:t>
            </a:r>
            <a:r>
              <a:rPr lang="ru-RU" dirty="0"/>
              <a:t> — </a:t>
            </a:r>
            <a:r>
              <a:rPr lang="ru-RU" dirty="0" err="1"/>
              <a:t>розныя</a:t>
            </a:r>
            <a:r>
              <a:rPr lang="ru-RU" dirty="0"/>
              <a:t> ГІС-</a:t>
            </a:r>
            <a:r>
              <a:rPr lang="ru-RU" dirty="0" err="1"/>
              <a:t>тэхналогіі</a:t>
            </a:r>
            <a:r>
              <a:rPr lang="ru-RU" dirty="0"/>
              <a:t>. Яны </a:t>
            </a:r>
            <a:r>
              <a:rPr lang="ru-RU" dirty="0" err="1"/>
              <a:t>дазваляюць</a:t>
            </a:r>
            <a:r>
              <a:rPr lang="ru-RU" dirty="0"/>
              <a:t> </a:t>
            </a:r>
            <a:r>
              <a:rPr lang="ru-RU" dirty="0" err="1"/>
              <a:t>эфектыўна</a:t>
            </a:r>
            <a:r>
              <a:rPr lang="ru-RU" dirty="0"/>
              <a:t> і </a:t>
            </a:r>
            <a:r>
              <a:rPr lang="ru-RU" dirty="0" err="1"/>
              <a:t>мабільна</a:t>
            </a:r>
            <a:r>
              <a:rPr lang="ru-RU" dirty="0"/>
              <a:t> </a:t>
            </a:r>
            <a:r>
              <a:rPr lang="ru-RU" dirty="0" err="1"/>
              <a:t>назіраць</a:t>
            </a:r>
            <a:r>
              <a:rPr lang="ru-RU" dirty="0"/>
              <a:t>, </a:t>
            </a:r>
            <a:r>
              <a:rPr lang="ru-RU" dirty="0" err="1"/>
              <a:t>падаваць</a:t>
            </a:r>
            <a:r>
              <a:rPr lang="ru-RU" dirty="0"/>
              <a:t> і </a:t>
            </a:r>
            <a:r>
              <a:rPr lang="ru-RU" dirty="0" err="1"/>
              <a:t>аналізаваць</a:t>
            </a:r>
            <a:r>
              <a:rPr lang="ru-RU" dirty="0"/>
              <a:t> </a:t>
            </a:r>
            <a:r>
              <a:rPr lang="ru-RU" dirty="0" err="1"/>
              <a:t>інфармацыю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геаграфіі</a:t>
            </a:r>
            <a:r>
              <a:rPr lang="ru-RU" dirty="0"/>
              <a:t> </a:t>
            </a:r>
            <a:r>
              <a:rPr lang="ru-RU" dirty="0" err="1"/>
              <a:t>Зямлі</a:t>
            </a:r>
            <a:r>
              <a:rPr lang="ru-RU" dirty="0"/>
              <a:t>. Да </a:t>
            </a:r>
            <a:r>
              <a:rPr lang="ru-RU" dirty="0" err="1"/>
              <a:t>прыкладу</a:t>
            </a:r>
            <a:r>
              <a:rPr lang="ru-RU" dirty="0"/>
              <a:t>, </a:t>
            </a:r>
            <a:r>
              <a:rPr lang="ru-RU" dirty="0" err="1"/>
              <a:t>усім</a:t>
            </a:r>
            <a:r>
              <a:rPr lang="ru-RU" dirty="0"/>
              <a:t> </a:t>
            </a:r>
            <a:r>
              <a:rPr lang="ru-RU" dirty="0" err="1"/>
              <a:t>шырока</a:t>
            </a:r>
            <a:r>
              <a:rPr lang="ru-RU" dirty="0"/>
              <a:t> </a:t>
            </a:r>
            <a:r>
              <a:rPr lang="ru-RU" dirty="0" err="1"/>
              <a:t>вядомы</a:t>
            </a:r>
            <a:r>
              <a:rPr lang="ru-RU" dirty="0"/>
              <a:t> </a:t>
            </a:r>
            <a:r>
              <a:rPr lang="ru-RU" dirty="0" err="1"/>
              <a:t>магчымасці</a:t>
            </a:r>
            <a:r>
              <a:rPr lang="ru-RU" dirty="0"/>
              <a:t> </a:t>
            </a:r>
            <a:r>
              <a:rPr lang="ru-RU" dirty="0" err="1"/>
              <a:t>сэрвісу</a:t>
            </a:r>
            <a:r>
              <a:rPr lang="ru-RU" dirty="0"/>
              <a:t> </a:t>
            </a:r>
            <a:r>
              <a:rPr lang="en-US" dirty="0"/>
              <a:t>Google Maps. </a:t>
            </a:r>
            <a:r>
              <a:rPr lang="ru-RU" dirty="0" err="1"/>
              <a:t>Услед</a:t>
            </a:r>
            <a:r>
              <a:rPr lang="ru-RU" dirty="0"/>
              <a:t> за </a:t>
            </a:r>
            <a:r>
              <a:rPr lang="ru-RU" dirty="0" err="1"/>
              <a:t>сучаснымі</a:t>
            </a:r>
            <a:r>
              <a:rPr lang="ru-RU" dirty="0"/>
              <a:t> </a:t>
            </a:r>
            <a:r>
              <a:rPr lang="ru-RU" dirty="0" err="1"/>
              <a:t>тэндэнцыямі</a:t>
            </a:r>
            <a:r>
              <a:rPr lang="ru-RU" dirty="0"/>
              <a:t> ў </a:t>
            </a:r>
            <a:r>
              <a:rPr lang="ru-RU" dirty="0" err="1"/>
              <a:t>гэтай</a:t>
            </a:r>
            <a:r>
              <a:rPr lang="ru-RU" dirty="0"/>
              <a:t> </a:t>
            </a:r>
            <a:r>
              <a:rPr lang="ru-RU" dirty="0" err="1"/>
              <a:t>вобласці</a:t>
            </a:r>
            <a:r>
              <a:rPr lang="ru-RU" dirty="0"/>
              <a:t> </a:t>
            </a:r>
            <a:r>
              <a:rPr lang="ru-RU" dirty="0" err="1"/>
              <a:t>рушыць</a:t>
            </a:r>
            <a:r>
              <a:rPr lang="ru-RU" dirty="0"/>
              <a:t> і БДУ. Так, на </a:t>
            </a:r>
            <a:r>
              <a:rPr lang="ru-RU" dirty="0" err="1"/>
              <a:t>геаграфічным</a:t>
            </a:r>
            <a:r>
              <a:rPr lang="ru-RU" dirty="0"/>
              <a:t> </a:t>
            </a:r>
            <a:r>
              <a:rPr lang="ru-RU" dirty="0" err="1"/>
              <a:t>факультэце</a:t>
            </a:r>
            <a:r>
              <a:rPr lang="ru-RU" dirty="0"/>
              <a:t> </a:t>
            </a:r>
            <a:r>
              <a:rPr lang="ru-RU" dirty="0" err="1"/>
              <a:t>адкрытая</a:t>
            </a:r>
            <a:r>
              <a:rPr lang="ru-RU" dirty="0"/>
              <a:t> </a:t>
            </a:r>
            <a:r>
              <a:rPr lang="ru-RU" dirty="0" err="1"/>
              <a:t>спецыяльнасць</a:t>
            </a:r>
            <a:r>
              <a:rPr lang="ru-RU" dirty="0"/>
              <a:t> ГІС у 1997 г., а ў 2013 г. — </a:t>
            </a:r>
            <a:r>
              <a:rPr lang="ru-RU" dirty="0" err="1"/>
              <a:t>косма-аэра-картаграфія</a:t>
            </a:r>
            <a:r>
              <a:rPr lang="ru-RU" dirty="0"/>
              <a:t>. </a:t>
            </a:r>
            <a:r>
              <a:rPr lang="ru-RU" dirty="0" err="1"/>
              <a:t>Магчымасці</a:t>
            </a:r>
            <a:r>
              <a:rPr lang="ru-RU" dirty="0"/>
              <a:t> ГІС </a:t>
            </a:r>
            <a:r>
              <a:rPr lang="ru-RU" dirty="0" err="1"/>
              <a:t>шырока</a:t>
            </a:r>
            <a:r>
              <a:rPr lang="ru-RU" dirty="0"/>
              <a:t> </a:t>
            </a:r>
            <a:r>
              <a:rPr lang="ru-RU" dirty="0" err="1"/>
              <a:t>выкарыстоўваюцца</a:t>
            </a:r>
            <a:r>
              <a:rPr lang="ru-RU" dirty="0"/>
              <a:t> ў </a:t>
            </a:r>
            <a:r>
              <a:rPr lang="ru-RU" dirty="0" err="1"/>
              <a:t>вядзенні</a:t>
            </a:r>
            <a:r>
              <a:rPr lang="ru-RU" dirty="0"/>
              <a:t> </a:t>
            </a:r>
            <a:r>
              <a:rPr lang="ru-RU" dirty="0" err="1"/>
              <a:t>зямельнага</a:t>
            </a:r>
            <a:r>
              <a:rPr lang="ru-RU" dirty="0"/>
              <a:t> кадастру, </a:t>
            </a:r>
            <a:r>
              <a:rPr lang="ru-RU" dirty="0" err="1"/>
              <a:t>фіксацыі</a:t>
            </a:r>
            <a:r>
              <a:rPr lang="ru-RU" dirty="0"/>
              <a:t> і </a:t>
            </a:r>
            <a:r>
              <a:rPr lang="ru-RU" dirty="0" err="1"/>
              <a:t>прагназавання</a:t>
            </a:r>
            <a:r>
              <a:rPr lang="ru-RU" dirty="0"/>
              <a:t> </a:t>
            </a:r>
            <a:r>
              <a:rPr lang="ru-RU" dirty="0" err="1"/>
              <a:t>арэалаў</a:t>
            </a:r>
            <a:r>
              <a:rPr lang="ru-RU" dirty="0"/>
              <a:t> </a:t>
            </a:r>
            <a:r>
              <a:rPr lang="ru-RU" dirty="0" err="1"/>
              <a:t>экалагічных</a:t>
            </a:r>
            <a:r>
              <a:rPr lang="ru-RU" dirty="0"/>
              <a:t> </a:t>
            </a:r>
            <a:r>
              <a:rPr lang="ru-RU" dirty="0" err="1"/>
              <a:t>небяспек</a:t>
            </a:r>
            <a:r>
              <a:rPr lang="ru-RU" dirty="0"/>
              <a:t>, </a:t>
            </a:r>
            <a:r>
              <a:rPr lang="ru-RU" dirty="0" err="1"/>
              <a:t>ланшафтаў</a:t>
            </a:r>
            <a:r>
              <a:rPr lang="ru-RU" dirty="0"/>
              <a:t>, </a:t>
            </a:r>
            <a:r>
              <a:rPr lang="ru-RU" dirty="0" err="1"/>
              <a:t>геадэмаграфіі</a:t>
            </a:r>
            <a:r>
              <a:rPr lang="ru-RU" dirty="0"/>
              <a:t>, </a:t>
            </a:r>
            <a:r>
              <a:rPr lang="ru-RU" dirty="0" err="1"/>
              <a:t>геадэзіі</a:t>
            </a:r>
            <a:r>
              <a:rPr lang="ru-RU" dirty="0"/>
              <a:t>, </a:t>
            </a:r>
            <a:r>
              <a:rPr lang="ru-RU" dirty="0" err="1"/>
              <a:t>метэрэалогіі</a:t>
            </a:r>
            <a:r>
              <a:rPr lang="ru-RU" dirty="0"/>
              <a:t>, </a:t>
            </a:r>
            <a:r>
              <a:rPr lang="ru-RU" dirty="0" err="1"/>
              <a:t>радовішчаў</a:t>
            </a:r>
            <a:r>
              <a:rPr lang="ru-RU" dirty="0"/>
              <a:t> </a:t>
            </a:r>
            <a:r>
              <a:rPr lang="ru-RU" dirty="0" err="1"/>
              <a:t>карысных</a:t>
            </a:r>
            <a:r>
              <a:rPr lang="ru-RU" dirty="0"/>
              <a:t> </a:t>
            </a:r>
            <a:r>
              <a:rPr lang="ru-RU" dirty="0" err="1"/>
              <a:t>выкапняў</a:t>
            </a:r>
            <a:r>
              <a:rPr lang="ru-RU" dirty="0"/>
              <a:t>, </a:t>
            </a:r>
            <a:r>
              <a:rPr lang="ru-RU" dirty="0" err="1"/>
              <a:t>г.д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4444" y="3718679"/>
            <a:ext cx="49320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Агульна</a:t>
            </a:r>
            <a:r>
              <a:rPr lang="ru-RU" dirty="0"/>
              <a:t>, у </a:t>
            </a:r>
            <a:r>
              <a:rPr lang="ru-RU" dirty="0" err="1"/>
              <a:t>геаграфіі</a:t>
            </a:r>
            <a:r>
              <a:rPr lang="ru-RU" dirty="0"/>
              <a:t> </a:t>
            </a:r>
            <a:r>
              <a:rPr lang="ru-RU" dirty="0" err="1"/>
              <a:t>назіраецца</a:t>
            </a:r>
            <a:r>
              <a:rPr lang="ru-RU" dirty="0"/>
              <a:t> зраз бум </a:t>
            </a:r>
            <a:r>
              <a:rPr lang="ru-RU" dirty="0" err="1"/>
              <a:t>прыкладных</a:t>
            </a:r>
            <a:r>
              <a:rPr lang="ru-RU" dirty="0"/>
              <a:t> </a:t>
            </a:r>
            <a:r>
              <a:rPr lang="ru-RU" dirty="0" err="1"/>
              <a:t>накірункаў</a:t>
            </a:r>
            <a:r>
              <a:rPr lang="ru-RU" dirty="0"/>
              <a:t>. </a:t>
            </a:r>
            <a:r>
              <a:rPr lang="ru-RU" dirty="0" err="1"/>
              <a:t>Поруч</a:t>
            </a:r>
            <a:r>
              <a:rPr lang="ru-RU" dirty="0"/>
              <a:t> з </a:t>
            </a:r>
            <a:r>
              <a:rPr lang="ru-RU" dirty="0" err="1"/>
              <a:t>тым,у</a:t>
            </a:r>
            <a:r>
              <a:rPr lang="ru-RU" dirty="0"/>
              <a:t>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паспяхова</a:t>
            </a:r>
            <a:r>
              <a:rPr lang="ru-RU" dirty="0"/>
              <a:t> </a:t>
            </a:r>
            <a:r>
              <a:rPr lang="ru-RU" dirty="0" err="1"/>
              <a:t>развіваецца</a:t>
            </a:r>
            <a:r>
              <a:rPr lang="ru-RU" dirty="0"/>
              <a:t> </a:t>
            </a:r>
            <a:r>
              <a:rPr lang="ru-RU" dirty="0" err="1"/>
              <a:t>метэрэалогія</a:t>
            </a:r>
            <a:r>
              <a:rPr lang="ru-RU" dirty="0"/>
              <a:t> і </a:t>
            </a:r>
            <a:r>
              <a:rPr lang="ru-RU" dirty="0" err="1"/>
              <a:t>акеанаграфія</a:t>
            </a:r>
            <a:r>
              <a:rPr lang="ru-RU" dirty="0"/>
              <a:t>. </a:t>
            </a:r>
            <a:r>
              <a:rPr lang="ru-RU" dirty="0" err="1"/>
              <a:t>Сусветны</a:t>
            </a:r>
            <a:r>
              <a:rPr lang="ru-RU" dirty="0"/>
              <a:t> </a:t>
            </a:r>
            <a:r>
              <a:rPr lang="ru-RU" dirty="0" err="1"/>
              <a:t>акеан</a:t>
            </a:r>
            <a:r>
              <a:rPr lang="ru-RU" dirty="0"/>
              <a:t> </a:t>
            </a:r>
            <a:r>
              <a:rPr lang="ru-RU" dirty="0" err="1"/>
              <a:t>застаецца</a:t>
            </a:r>
            <a:r>
              <a:rPr lang="ru-RU" dirty="0"/>
              <a:t> той </a:t>
            </a:r>
            <a:r>
              <a:rPr lang="ru-RU" dirty="0" err="1"/>
              <a:t>часткай</a:t>
            </a:r>
            <a:r>
              <a:rPr lang="ru-RU" dirty="0"/>
              <a:t> планеты.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яшчэ</a:t>
            </a:r>
            <a:r>
              <a:rPr lang="ru-RU" dirty="0"/>
              <a:t> </a:t>
            </a:r>
            <a:r>
              <a:rPr lang="ru-RU" dirty="0" err="1"/>
              <a:t>тоіць</a:t>
            </a:r>
            <a:r>
              <a:rPr lang="ru-RU" dirty="0"/>
              <a:t> немала </a:t>
            </a:r>
            <a:r>
              <a:rPr lang="ru-RU" dirty="0" err="1"/>
              <a:t>цікавых</a:t>
            </a:r>
            <a:r>
              <a:rPr lang="ru-RU" dirty="0"/>
              <a:t> </a:t>
            </a:r>
            <a:r>
              <a:rPr lang="ru-RU" dirty="0" err="1"/>
              <a:t>адкрыццяў</a:t>
            </a:r>
            <a:r>
              <a:rPr lang="ru-RU" dirty="0"/>
              <a:t>. </a:t>
            </a:r>
            <a:r>
              <a:rPr lang="ru-RU" dirty="0" err="1"/>
              <a:t>Аднак</a:t>
            </a:r>
            <a:r>
              <a:rPr lang="ru-RU" dirty="0"/>
              <a:t> </a:t>
            </a:r>
            <a:r>
              <a:rPr lang="ru-RU" dirty="0" err="1"/>
              <a:t>такога</a:t>
            </a:r>
            <a:r>
              <a:rPr lang="ru-RU" dirty="0"/>
              <a:t> </a:t>
            </a:r>
            <a:r>
              <a:rPr lang="ru-RU" dirty="0" err="1"/>
              <a:t>нельга</a:t>
            </a:r>
            <a:r>
              <a:rPr lang="ru-RU" dirty="0"/>
              <a:t> </a:t>
            </a:r>
            <a:r>
              <a:rPr lang="ru-RU" dirty="0" err="1"/>
              <a:t>ўжо</a:t>
            </a:r>
            <a:r>
              <a:rPr lang="ru-RU" dirty="0"/>
              <a:t> </a:t>
            </a:r>
            <a:r>
              <a:rPr lang="ru-RU" dirty="0" err="1"/>
              <a:t>сказаць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зямной</a:t>
            </a:r>
            <a:r>
              <a:rPr lang="ru-RU" dirty="0"/>
              <a:t> </a:t>
            </a:r>
            <a:r>
              <a:rPr lang="ru-RU" dirty="0" err="1"/>
              <a:t>паверхні</a:t>
            </a:r>
            <a:r>
              <a:rPr lang="ru-RU" dirty="0"/>
              <a:t>. </a:t>
            </a:r>
            <a:r>
              <a:rPr lang="ru-RU" dirty="0" err="1"/>
              <a:t>Поруч</a:t>
            </a:r>
            <a:r>
              <a:rPr lang="ru-RU" dirty="0"/>
              <a:t> з </a:t>
            </a:r>
            <a:r>
              <a:rPr lang="ru-RU" dirty="0" err="1"/>
              <a:t>тым</a:t>
            </a:r>
            <a:r>
              <a:rPr lang="ru-RU" dirty="0"/>
              <a:t>, і з </a:t>
            </a:r>
            <a:r>
              <a:rPr lang="ru-RU" dirty="0" err="1"/>
              <a:t>выкладзенага</a:t>
            </a:r>
            <a:r>
              <a:rPr lang="ru-RU" dirty="0"/>
              <a:t> </a:t>
            </a:r>
            <a:r>
              <a:rPr lang="ru-RU" dirty="0" err="1"/>
              <a:t>вышэй</a:t>
            </a:r>
            <a:r>
              <a:rPr lang="ru-RU" dirty="0"/>
              <a:t> </a:t>
            </a:r>
            <a:r>
              <a:rPr lang="ru-RU" dirty="0" err="1"/>
              <a:t>матэрыялу</a:t>
            </a:r>
            <a:r>
              <a:rPr lang="ru-RU" dirty="0"/>
              <a:t> </a:t>
            </a:r>
            <a:r>
              <a:rPr lang="ru-RU" dirty="0" err="1"/>
              <a:t>таксама</a:t>
            </a:r>
            <a:r>
              <a:rPr lang="ru-RU" dirty="0"/>
              <a:t> тое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пабачыць</a:t>
            </a:r>
            <a:r>
              <a:rPr lang="ru-RU" dirty="0"/>
              <a:t>, — </a:t>
            </a:r>
            <a:r>
              <a:rPr lang="ru-RU" dirty="0" err="1"/>
              <a:t>адбываецца</a:t>
            </a:r>
            <a:r>
              <a:rPr lang="ru-RU" dirty="0"/>
              <a:t> </a:t>
            </a:r>
            <a:r>
              <a:rPr lang="ru-RU" dirty="0" err="1"/>
              <a:t>пэўны</a:t>
            </a:r>
            <a:r>
              <a:rPr lang="ru-RU" dirty="0"/>
              <a:t> новы </a:t>
            </a:r>
            <a:r>
              <a:rPr lang="ru-RU" dirty="0" err="1"/>
              <a:t>сінтэз</a:t>
            </a:r>
            <a:r>
              <a:rPr lang="ru-RU" dirty="0"/>
              <a:t> </a:t>
            </a:r>
            <a:r>
              <a:rPr lang="ru-RU" dirty="0" err="1"/>
              <a:t>геаграфічных</a:t>
            </a:r>
            <a:r>
              <a:rPr lang="ru-RU" dirty="0"/>
              <a:t> </a:t>
            </a:r>
            <a:r>
              <a:rPr lang="ru-RU" dirty="0" err="1"/>
              <a:t>дысцыплін</a:t>
            </a:r>
            <a:r>
              <a:rPr lang="ru-RU" dirty="0"/>
              <a:t> на </a:t>
            </a:r>
            <a:r>
              <a:rPr lang="ru-RU" dirty="0" err="1"/>
              <a:t>аснове</a:t>
            </a:r>
            <a:r>
              <a:rPr lang="ru-RU" dirty="0"/>
              <a:t> ІТ і </a:t>
            </a:r>
            <a:r>
              <a:rPr lang="ru-RU" dirty="0" err="1"/>
              <a:t>патэнцыялу</a:t>
            </a:r>
            <a:r>
              <a:rPr lang="ru-RU" dirty="0"/>
              <a:t> ГІС.</a:t>
            </a:r>
          </a:p>
        </p:txBody>
      </p:sp>
    </p:spTree>
    <p:extLst>
      <p:ext uri="{BB962C8B-B14F-4D97-AF65-F5344CB8AC3E}">
        <p14:creationId xmlns:p14="http://schemas.microsoft.com/office/powerpoint/2010/main" val="1151426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6320"/>
            <a:ext cx="5076056" cy="344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Новае</a:t>
            </a:r>
            <a:r>
              <a:rPr lang="ru-RU" dirty="0"/>
              <a:t> </a:t>
            </a:r>
            <a:r>
              <a:rPr lang="ru-RU" dirty="0" err="1"/>
              <a:t>дыханне</a:t>
            </a:r>
            <a:r>
              <a:rPr lang="ru-RU" dirty="0"/>
              <a:t> на </a:t>
            </a:r>
            <a:r>
              <a:rPr lang="ru-RU" dirty="0" err="1"/>
              <a:t>пач</a:t>
            </a:r>
            <a:r>
              <a:rPr lang="ru-RU" dirty="0"/>
              <a:t>. ХХІ ст. набрала </a:t>
            </a:r>
            <a:r>
              <a:rPr lang="ru-RU" dirty="0" err="1"/>
              <a:t>геалогія</a:t>
            </a:r>
            <a:r>
              <a:rPr lang="ru-RU" dirty="0"/>
              <a:t>. Так, </a:t>
            </a:r>
            <a:r>
              <a:rPr lang="ru-RU" dirty="0" err="1"/>
              <a:t>шэраг</a:t>
            </a:r>
            <a:r>
              <a:rPr lang="ru-RU" dirty="0"/>
              <a:t> </a:t>
            </a:r>
            <a:r>
              <a:rPr lang="ru-RU" dirty="0" err="1"/>
              <a:t>адкрыццяў</a:t>
            </a:r>
            <a:r>
              <a:rPr lang="ru-RU" dirty="0"/>
              <a:t> дало </a:t>
            </a:r>
            <a:r>
              <a:rPr lang="ru-RU" dirty="0" err="1"/>
              <a:t>даследаванне</a:t>
            </a:r>
            <a:r>
              <a:rPr lang="ru-RU" dirty="0"/>
              <a:t> </a:t>
            </a:r>
            <a:r>
              <a:rPr lang="ru-RU" dirty="0" err="1"/>
              <a:t>Антарктыды</a:t>
            </a:r>
            <a:r>
              <a:rPr lang="ru-RU" dirty="0"/>
              <a:t>. У 2006 г. </a:t>
            </a:r>
            <a:r>
              <a:rPr lang="ru-RU" dirty="0" err="1"/>
              <a:t>распачала</a:t>
            </a:r>
            <a:r>
              <a:rPr lang="ru-RU" dirty="0"/>
              <a:t> сваю </a:t>
            </a:r>
            <a:r>
              <a:rPr lang="ru-RU" dirty="0" err="1"/>
              <a:t>працу</a:t>
            </a:r>
            <a:r>
              <a:rPr lang="ru-RU" dirty="0"/>
              <a:t> </a:t>
            </a:r>
            <a:r>
              <a:rPr lang="ru-RU" dirty="0" err="1"/>
              <a:t>Беларуская</a:t>
            </a:r>
            <a:r>
              <a:rPr lang="ru-RU" dirty="0"/>
              <a:t> </a:t>
            </a:r>
            <a:r>
              <a:rPr lang="ru-RU" dirty="0" err="1"/>
              <a:t>антарктычная</a:t>
            </a:r>
            <a:r>
              <a:rPr lang="ru-RU" dirty="0"/>
              <a:t> </a:t>
            </a:r>
            <a:r>
              <a:rPr lang="ru-RU" dirty="0" err="1"/>
              <a:t>экспедыцыя</a:t>
            </a:r>
            <a:r>
              <a:rPr lang="ru-RU" dirty="0"/>
              <a:t>, а ў 2016 г.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пабудаваны</a:t>
            </a:r>
            <a:r>
              <a:rPr lang="ru-RU" dirty="0"/>
              <a:t> 1 модуль </a:t>
            </a:r>
            <a:r>
              <a:rPr lang="ru-RU" dirty="0" err="1"/>
              <a:t>беларускай</a:t>
            </a:r>
            <a:r>
              <a:rPr lang="ru-RU" dirty="0"/>
              <a:t> </a:t>
            </a:r>
            <a:r>
              <a:rPr lang="ru-RU" dirty="0" err="1"/>
              <a:t>даследчай</a:t>
            </a:r>
            <a:r>
              <a:rPr lang="ru-RU" dirty="0"/>
              <a:t> </a:t>
            </a:r>
            <a:r>
              <a:rPr lang="ru-RU" dirty="0" err="1"/>
              <a:t>станцыі</a:t>
            </a:r>
            <a:r>
              <a:rPr lang="ru-RU" dirty="0"/>
              <a:t> на </a:t>
            </a:r>
            <a:r>
              <a:rPr lang="ru-RU" dirty="0" err="1"/>
              <a:t>гары</a:t>
            </a:r>
            <a:r>
              <a:rPr lang="ru-RU" dirty="0"/>
              <a:t> </a:t>
            </a:r>
            <a:r>
              <a:rPr lang="ru-RU" dirty="0" err="1"/>
              <a:t>Вячэрняя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ўрачыта</a:t>
            </a:r>
            <a:r>
              <a:rPr lang="ru-RU" dirty="0"/>
              <a:t> </a:t>
            </a:r>
            <a:r>
              <a:rPr lang="ru-RU" dirty="0" err="1"/>
              <a:t>адкрытая</a:t>
            </a:r>
            <a:r>
              <a:rPr lang="ru-RU" dirty="0"/>
              <a:t> 23 </a:t>
            </a:r>
            <a:r>
              <a:rPr lang="ru-RU" dirty="0" err="1"/>
              <a:t>студз</a:t>
            </a:r>
            <a:r>
              <a:rPr lang="ru-RU" dirty="0"/>
              <a:t>. 2015 г. </a:t>
            </a:r>
            <a:r>
              <a:rPr lang="ru-RU" dirty="0" err="1"/>
              <a:t>Антарктыда</a:t>
            </a:r>
            <a:r>
              <a:rPr lang="ru-RU" dirty="0"/>
              <a:t> (і </a:t>
            </a:r>
            <a:r>
              <a:rPr lang="ru-RU" dirty="0" err="1"/>
              <a:t>акеаны</a:t>
            </a:r>
            <a:r>
              <a:rPr lang="ru-RU" dirty="0"/>
              <a:t>) </a:t>
            </a:r>
            <a:r>
              <a:rPr lang="ru-RU" dirty="0" err="1"/>
              <a:t>даюць</a:t>
            </a:r>
            <a:r>
              <a:rPr lang="ru-RU" dirty="0"/>
              <a:t> зараз </a:t>
            </a:r>
            <a:r>
              <a:rPr lang="ru-RU" dirty="0" err="1"/>
              <a:t>асноўныя</a:t>
            </a:r>
            <a:r>
              <a:rPr lang="ru-RU" dirty="0"/>
              <a:t> </a:t>
            </a:r>
            <a:r>
              <a:rPr lang="ru-RU" dirty="0" err="1"/>
              <a:t>геаграфічныя</a:t>
            </a:r>
            <a:r>
              <a:rPr lang="ru-RU" dirty="0"/>
              <a:t> </a:t>
            </a:r>
            <a:r>
              <a:rPr lang="ru-RU" dirty="0" err="1"/>
              <a:t>адкрыцці</a:t>
            </a:r>
            <a:r>
              <a:rPr lang="ru-RU" dirty="0"/>
              <a:t>. Так, тут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знойдзены</a:t>
            </a:r>
            <a:r>
              <a:rPr lang="ru-RU" dirty="0"/>
              <a:t> </a:t>
            </a:r>
            <a:r>
              <a:rPr lang="ru-RU" dirty="0" err="1"/>
              <a:t>азёры</a:t>
            </a:r>
            <a:r>
              <a:rPr lang="ru-RU" dirty="0"/>
              <a:t> </a:t>
            </a:r>
            <a:r>
              <a:rPr lang="ru-RU" dirty="0" err="1"/>
              <a:t>пад</a:t>
            </a:r>
            <a:r>
              <a:rPr lang="ru-RU" dirty="0"/>
              <a:t> </a:t>
            </a:r>
            <a:r>
              <a:rPr lang="ru-RU" dirty="0" err="1"/>
              <a:t>тоўшчай</a:t>
            </a:r>
            <a:r>
              <a:rPr lang="ru-RU" dirty="0"/>
              <a:t> </a:t>
            </a:r>
            <a:r>
              <a:rPr lang="ru-RU" dirty="0" err="1"/>
              <a:t>ільду</a:t>
            </a:r>
            <a:r>
              <a:rPr lang="ru-RU" dirty="0"/>
              <a:t>, а ў воз. </a:t>
            </a:r>
            <a:r>
              <a:rPr lang="ru-RU" dirty="0" err="1"/>
              <a:t>Уіланс</a:t>
            </a:r>
            <a:r>
              <a:rPr lang="ru-RU" dirty="0"/>
              <a:t> — </a:t>
            </a:r>
            <a:r>
              <a:rPr lang="ru-RU" dirty="0" err="1"/>
              <a:t>жывыя</a:t>
            </a:r>
            <a:r>
              <a:rPr lang="ru-RU" dirty="0"/>
              <a:t> </a:t>
            </a:r>
            <a:r>
              <a:rPr lang="ru-RU" dirty="0" err="1"/>
              <a:t>бактэрыі</a:t>
            </a:r>
            <a:r>
              <a:rPr lang="ru-RU" dirty="0"/>
              <a:t>, </a:t>
            </a:r>
            <a:r>
              <a:rPr lang="ru-RU" dirty="0" err="1"/>
              <a:t>затым</a:t>
            </a:r>
            <a:r>
              <a:rPr lang="ru-RU" dirty="0"/>
              <a:t> у 2017 г.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адкрыты</a:t>
            </a:r>
            <a:r>
              <a:rPr lang="ru-RU" dirty="0"/>
              <a:t> </a:t>
            </a:r>
            <a:r>
              <a:rPr lang="ru-RU" dirty="0" err="1"/>
              <a:t>ланцуг</a:t>
            </a:r>
            <a:r>
              <a:rPr lang="ru-RU" dirty="0"/>
              <a:t> з 90 </a:t>
            </a:r>
            <a:r>
              <a:rPr lang="ru-RU" dirty="0" err="1"/>
              <a:t>вулканаў</a:t>
            </a:r>
            <a:r>
              <a:rPr lang="ru-RU" dirty="0"/>
              <a:t> у </a:t>
            </a:r>
            <a:r>
              <a:rPr lang="ru-RU" dirty="0" err="1"/>
              <a:t>Заходняй</a:t>
            </a:r>
            <a:r>
              <a:rPr lang="ru-RU" dirty="0"/>
              <a:t> </a:t>
            </a:r>
            <a:r>
              <a:rPr lang="ru-RU" dirty="0" err="1"/>
              <a:t>Антарктыцы</a:t>
            </a:r>
            <a:r>
              <a:rPr lang="ru-RU" dirty="0"/>
              <a:t>. </a:t>
            </a:r>
            <a:r>
              <a:rPr lang="ru-RU" dirty="0" err="1"/>
              <a:t>Поруч</a:t>
            </a:r>
            <a:r>
              <a:rPr lang="ru-RU" dirty="0"/>
              <a:t> з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вывучэнне</a:t>
            </a:r>
            <a:r>
              <a:rPr lang="ru-RU" dirty="0"/>
              <a:t> </a:t>
            </a:r>
            <a:r>
              <a:rPr lang="ru-RU" dirty="0" err="1"/>
              <a:t>слаёў</a:t>
            </a:r>
            <a:r>
              <a:rPr lang="ru-RU" dirty="0"/>
              <a:t> </a:t>
            </a:r>
            <a:r>
              <a:rPr lang="ru-RU" dirty="0" err="1"/>
              <a:t>тоўшчы</a:t>
            </a:r>
            <a:r>
              <a:rPr lang="ru-RU" dirty="0"/>
              <a:t> </a:t>
            </a:r>
            <a:r>
              <a:rPr lang="ru-RU" dirty="0" err="1"/>
              <a:t>ільду</a:t>
            </a:r>
            <a:r>
              <a:rPr lang="ru-RU" dirty="0"/>
              <a:t> ў </a:t>
            </a:r>
            <a:r>
              <a:rPr lang="ru-RU" dirty="0" err="1"/>
              <a:t>Грэнландыі</a:t>
            </a:r>
            <a:r>
              <a:rPr lang="ru-RU" dirty="0"/>
              <a:t> і </a:t>
            </a:r>
            <a:r>
              <a:rPr lang="ru-RU" dirty="0" err="1"/>
              <a:t>Антарктыцы</a:t>
            </a:r>
            <a:r>
              <a:rPr lang="ru-RU" dirty="0"/>
              <a:t> </a:t>
            </a:r>
            <a:r>
              <a:rPr lang="ru-RU" dirty="0" err="1"/>
              <a:t>дазваляе</a:t>
            </a:r>
            <a:r>
              <a:rPr lang="ru-RU" dirty="0"/>
              <a:t> </a:t>
            </a:r>
            <a:r>
              <a:rPr lang="ru-RU" dirty="0" err="1"/>
              <a:t>абагаціць</a:t>
            </a:r>
            <a:r>
              <a:rPr lang="ru-RU" dirty="0"/>
              <a:t> веды па </a:t>
            </a:r>
            <a:r>
              <a:rPr lang="ru-RU" dirty="0" err="1"/>
              <a:t>палеа-кліматалогіі</a:t>
            </a:r>
            <a:r>
              <a:rPr lang="ru-RU" dirty="0"/>
              <a:t> і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Апроч</a:t>
            </a:r>
            <a:r>
              <a:rPr lang="ru-RU" dirty="0"/>
              <a:t> </a:t>
            </a:r>
            <a:r>
              <a:rPr lang="ru-RU" dirty="0" err="1"/>
              <a:t>таго</a:t>
            </a:r>
            <a:r>
              <a:rPr lang="ru-RU" dirty="0"/>
              <a:t>, </a:t>
            </a:r>
            <a:r>
              <a:rPr lang="ru-RU" dirty="0" err="1"/>
              <a:t>вучонымі</a:t>
            </a:r>
            <a:r>
              <a:rPr lang="ru-RU" dirty="0"/>
              <a:t>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знойдзены</a:t>
            </a:r>
            <a:r>
              <a:rPr lang="ru-RU" dirty="0"/>
              <a:t> </a:t>
            </a:r>
            <a:r>
              <a:rPr lang="ru-RU" dirty="0" err="1"/>
              <a:t>даўні</a:t>
            </a:r>
            <a:r>
              <a:rPr lang="ru-RU" dirty="0"/>
              <a:t> </a:t>
            </a:r>
            <a:r>
              <a:rPr lang="ru-RU" dirty="0" err="1"/>
              <a:t>мацярык</a:t>
            </a:r>
            <a:r>
              <a:rPr lang="ru-RU" dirty="0"/>
              <a:t> </a:t>
            </a:r>
            <a:r>
              <a:rPr lang="ru-RU" dirty="0" err="1"/>
              <a:t>Маўрыцыя</a:t>
            </a:r>
            <a:r>
              <a:rPr lang="ru-RU" dirty="0"/>
              <a:t> на дне </a:t>
            </a:r>
            <a:r>
              <a:rPr lang="ru-RU" dirty="0" err="1"/>
              <a:t>Індыйскага</a:t>
            </a:r>
            <a:r>
              <a:rPr lang="ru-RU" dirty="0"/>
              <a:t> </a:t>
            </a:r>
            <a:r>
              <a:rPr lang="ru-RU" dirty="0" err="1"/>
              <a:t>акеана</a:t>
            </a:r>
            <a:r>
              <a:rPr lang="ru-RU" dirty="0"/>
              <a:t>. </a:t>
            </a:r>
            <a:r>
              <a:rPr lang="ru-RU" dirty="0" err="1"/>
              <a:t>Таксама</a:t>
            </a:r>
            <a:r>
              <a:rPr lang="ru-RU" dirty="0"/>
              <a:t>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адкрыты</a:t>
            </a:r>
            <a:r>
              <a:rPr lang="ru-RU" dirty="0"/>
              <a:t> </a:t>
            </a:r>
            <a:r>
              <a:rPr lang="ru-RU" dirty="0" err="1"/>
              <a:t>шэраг</a:t>
            </a:r>
            <a:r>
              <a:rPr lang="ru-RU" dirty="0"/>
              <a:t> новых </a:t>
            </a:r>
            <a:r>
              <a:rPr lang="ru-RU" dirty="0" err="1"/>
              <a:t>вялікіх</a:t>
            </a:r>
            <a:r>
              <a:rPr lang="ru-RU" dirty="0"/>
              <a:t> </a:t>
            </a:r>
            <a:r>
              <a:rPr lang="ru-RU" dirty="0" err="1"/>
              <a:t>нафтавых</a:t>
            </a:r>
            <a:r>
              <a:rPr lang="ru-RU" dirty="0"/>
              <a:t> і </a:t>
            </a:r>
            <a:r>
              <a:rPr lang="ru-RU" dirty="0" err="1"/>
              <a:t>газавых</a:t>
            </a:r>
            <a:r>
              <a:rPr lang="ru-RU" dirty="0"/>
              <a:t> </a:t>
            </a:r>
            <a:r>
              <a:rPr lang="ru-RU" dirty="0" err="1"/>
              <a:t>радовішч</a:t>
            </a:r>
            <a:r>
              <a:rPr lang="ru-RU" dirty="0"/>
              <a:t>,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Напрыклад</a:t>
            </a:r>
            <a:r>
              <a:rPr lang="ru-RU" dirty="0"/>
              <a:t>, </a:t>
            </a:r>
            <a:r>
              <a:rPr lang="ru-RU" dirty="0" err="1"/>
              <a:t>газавыя</a:t>
            </a:r>
            <a:r>
              <a:rPr lang="ru-RU" dirty="0"/>
              <a:t> </a:t>
            </a:r>
            <a:r>
              <a:rPr lang="ru-RU" dirty="0" err="1"/>
              <a:t>радовішчы</a:t>
            </a:r>
            <a:r>
              <a:rPr lang="ru-RU" dirty="0"/>
              <a:t> </a:t>
            </a:r>
            <a:r>
              <a:rPr lang="ru-RU" dirty="0" err="1"/>
              <a:t>Левіяфан</a:t>
            </a:r>
            <a:r>
              <a:rPr lang="ru-RU" dirty="0"/>
              <a:t> (2010) і </a:t>
            </a:r>
            <a:r>
              <a:rPr lang="ru-RU" dirty="0" err="1"/>
              <a:t>Зохр</a:t>
            </a:r>
            <a:r>
              <a:rPr lang="ru-RU" dirty="0"/>
              <a:t> (2015) у </a:t>
            </a:r>
            <a:r>
              <a:rPr lang="ru-RU" dirty="0" err="1"/>
              <a:t>Міжземным</a:t>
            </a:r>
            <a:r>
              <a:rPr lang="ru-RU" dirty="0"/>
              <a:t> моры,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ствараюць</a:t>
            </a:r>
            <a:r>
              <a:rPr lang="ru-RU" dirty="0"/>
              <a:t>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перспектывы</a:t>
            </a:r>
            <a:r>
              <a:rPr lang="ru-RU" dirty="0"/>
              <a:t> для </a:t>
            </a:r>
            <a:r>
              <a:rPr lang="ru-RU" dirty="0" err="1"/>
              <a:t>эканамічнага</a:t>
            </a:r>
            <a:r>
              <a:rPr lang="ru-RU" dirty="0"/>
              <a:t> </a:t>
            </a:r>
            <a:r>
              <a:rPr lang="ru-RU" dirty="0" err="1"/>
              <a:t>развіцця</a:t>
            </a:r>
            <a:r>
              <a:rPr lang="ru-RU" dirty="0"/>
              <a:t> </a:t>
            </a:r>
            <a:r>
              <a:rPr lang="ru-RU" dirty="0" err="1"/>
              <a:t>Ізраіля</a:t>
            </a:r>
            <a:r>
              <a:rPr lang="ru-RU" dirty="0"/>
              <a:t> і </a:t>
            </a:r>
            <a:r>
              <a:rPr lang="ru-RU" dirty="0" err="1"/>
              <a:t>Егіпта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339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32856"/>
          </a:xfrm>
        </p:spPr>
        <p:txBody>
          <a:bodyPr>
            <a:normAutofit/>
          </a:bodyPr>
          <a:lstStyle/>
          <a:p>
            <a:r>
              <a:rPr lang="ru-RU" dirty="0"/>
              <a:t>6. Ад </a:t>
            </a:r>
            <a:r>
              <a:rPr lang="ru-RU" dirty="0" err="1"/>
              <a:t>мадэрну</a:t>
            </a:r>
            <a:r>
              <a:rPr lang="ru-RU" dirty="0"/>
              <a:t> да </a:t>
            </a:r>
            <a:r>
              <a:rPr lang="ru-RU" dirty="0" err="1"/>
              <a:t>постмадэрну</a:t>
            </a:r>
            <a:r>
              <a:rPr lang="ru-RU" dirty="0"/>
              <a:t>. </a:t>
            </a:r>
            <a:r>
              <a:rPr lang="ru-RU" dirty="0" err="1"/>
              <a:t>Выклікі</a:t>
            </a:r>
            <a:r>
              <a:rPr lang="ru-RU" dirty="0"/>
              <a:t> </a:t>
            </a:r>
            <a:r>
              <a:rPr lang="ru-RU" dirty="0" err="1"/>
              <a:t>прагрэсу</a:t>
            </a:r>
            <a:r>
              <a:rPr lang="ru-RU" dirty="0"/>
              <a:t> ў </a:t>
            </a:r>
            <a:r>
              <a:rPr lang="ru-RU" dirty="0" err="1"/>
              <a:t>сацыяльнай</a:t>
            </a:r>
            <a:r>
              <a:rPr lang="ru-RU" dirty="0"/>
              <a:t> думцы.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660" y="2133600"/>
            <a:ext cx="5968680" cy="39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44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7" y="3573016"/>
            <a:ext cx="3640193" cy="3288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50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Аб прагрэсу і сучаснасці. З 1960-х гг. у развітых індустрыяльных краінах пашырыўся рух т.зв. новых левых, што зноў, пасля Ж.Ж.Русо, паставілі пытанне аб цывілізацыі і прагрэсе. Так, з аднога боку той былі маладыя людзі, што крытыкавалі хібы спажывецкага грамадства і масавай культуры, выяўлялі і паказвалі наяўныя праблемы, але з іншага — развіўся такі накірунак новых левых як анарха-прымітывізм. Выдатнейшым яго прадстаўніком з’яўляецца філосаф і публіцыст Джон Зерзан (</a:t>
            </a:r>
            <a:r>
              <a:rPr lang="en-US"/>
              <a:t>John Zerzan, </a:t>
            </a:r>
            <a:r>
              <a:rPr lang="ru-RU"/>
              <a:t>нар. у 1943 г.). Дж.Зерзан, як і анарха-прымітывісты ў цэлым, — глядзяць на цывілізацыю як на галоўную праблему Чалавецтва. Яны лічаць, што цывілізацыя — вырвала чалавека з Прыроды і задала Чалавецтву нібыта «паталагічны» характар: сацыяльную і інш. няроўнасць, рэпрэсіўную па сваёй сутнасці культуру, а таксаме насілле і дэпрэсіўны стан — як вынік адрыву чалавека ад яго прыроднага стану. Для Дж.Зерзана пачаткам гэтай «злой эры» стаў пераход да сельскай гаспадаркі, таму ён заклікае да вяртання ў «Залаты век» першабытна-абшчыннага ладу.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35896" y="3573016"/>
            <a:ext cx="55081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/>
              <a:t>Праявай падобнага адмаўлення прагрэсу ёсць нэалудызм — адмаўленне навукова-тэхнічнага прагрэсу і барацьба з яго праявамі. Найбольш яркім і паслядоўным прадстаўнікм яго стаў амерыканскі матэматык, філосаф і сацыяльны публіцыст Унабомбер ці Тэадор Качынскі (</a:t>
            </a:r>
            <a:r>
              <a:rPr lang="en-US" sz="1600"/>
              <a:t>Theodore John Kaczynski, </a:t>
            </a:r>
            <a:r>
              <a:rPr lang="ru-RU" sz="1600"/>
              <a:t>нар. у 1942 г.). Перадусім, як анарха-прымітывіст, ён бачыў корань зла ў індустрыяльнай рэвалюцыі, збег ад яе ў лясную глуш, але вызваліцца ў чаканай меры не змог і пачаў рассылаць бомбы навукоўцам і бізнесмэнам, праз што загінала 3 і было паранена 23 чал. Унабомбер, як вынік, быў разшуканы ФБР і асуджаны да пажыццёвага турэмнага заключэння.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06078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" y="3717032"/>
            <a:ext cx="3562683" cy="3240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Поруч</a:t>
            </a:r>
            <a:r>
              <a:rPr lang="ru-RU" dirty="0"/>
              <a:t> з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іншы</a:t>
            </a:r>
            <a:r>
              <a:rPr lang="ru-RU" dirty="0"/>
              <a:t> </a:t>
            </a:r>
            <a:r>
              <a:rPr lang="ru-RU" dirty="0" err="1"/>
              <a:t>варыянт</a:t>
            </a:r>
            <a:r>
              <a:rPr lang="ru-RU" dirty="0"/>
              <a:t> </a:t>
            </a:r>
            <a:r>
              <a:rPr lang="ru-RU" dirty="0" err="1"/>
              <a:t>развіцця</a:t>
            </a:r>
            <a:r>
              <a:rPr lang="ru-RU" dirty="0"/>
              <a:t> </a:t>
            </a:r>
            <a:r>
              <a:rPr lang="ru-RU" dirty="0" err="1"/>
              <a:t>анарха-прымітывісцкага</a:t>
            </a:r>
            <a:r>
              <a:rPr lang="ru-RU" dirty="0"/>
              <a:t> «</a:t>
            </a:r>
            <a:r>
              <a:rPr lang="ru-RU" dirty="0" err="1"/>
              <a:t>вызвалення</a:t>
            </a:r>
            <a:r>
              <a:rPr lang="ru-RU" dirty="0"/>
              <a:t> ад </a:t>
            </a:r>
            <a:r>
              <a:rPr lang="ru-RU" dirty="0" err="1"/>
              <a:t>цывілізацыі</a:t>
            </a:r>
            <a:r>
              <a:rPr lang="ru-RU" dirty="0"/>
              <a:t>» </a:t>
            </a:r>
            <a:r>
              <a:rPr lang="ru-RU" dirty="0" err="1"/>
              <a:t>праілюстраваны</a:t>
            </a:r>
            <a:r>
              <a:rPr lang="ru-RU" dirty="0"/>
              <a:t> ў </a:t>
            </a:r>
            <a:r>
              <a:rPr lang="ru-RU" dirty="0" err="1"/>
              <a:t>кінафільме</a:t>
            </a:r>
            <a:r>
              <a:rPr lang="ru-RU" dirty="0"/>
              <a:t> «</a:t>
            </a:r>
            <a:r>
              <a:rPr lang="en-US" dirty="0"/>
              <a:t>Into the Wild» (2007) </a:t>
            </a:r>
            <a:r>
              <a:rPr lang="ru-RU" dirty="0" err="1"/>
              <a:t>амерыканскага</a:t>
            </a:r>
            <a:r>
              <a:rPr lang="ru-RU" dirty="0"/>
              <a:t> </a:t>
            </a:r>
            <a:r>
              <a:rPr lang="ru-RU" dirty="0" err="1"/>
              <a:t>рэжысёра</a:t>
            </a:r>
            <a:r>
              <a:rPr lang="ru-RU" dirty="0"/>
              <a:t> </a:t>
            </a:r>
            <a:r>
              <a:rPr lang="ru-RU" dirty="0" err="1"/>
              <a:t>Ш.Дж.Пэна</a:t>
            </a:r>
            <a:r>
              <a:rPr lang="ru-RU" dirty="0"/>
              <a:t> </a:t>
            </a:r>
            <a:r>
              <a:rPr lang="ru-RU" dirty="0" err="1"/>
              <a:t>паводле</a:t>
            </a:r>
            <a:r>
              <a:rPr lang="ru-RU" dirty="0"/>
              <a:t> </a:t>
            </a:r>
            <a:r>
              <a:rPr lang="ru-RU" dirty="0" err="1"/>
              <a:t>аднайменнай</a:t>
            </a:r>
            <a:r>
              <a:rPr lang="ru-RU" dirty="0"/>
              <a:t> </a:t>
            </a:r>
            <a:r>
              <a:rPr lang="ru-RU" dirty="0" err="1"/>
              <a:t>кнігі</a:t>
            </a:r>
            <a:r>
              <a:rPr lang="ru-RU" dirty="0"/>
              <a:t> </a:t>
            </a:r>
            <a:r>
              <a:rPr lang="ru-RU" dirty="0" err="1"/>
              <a:t>пісьменніка</a:t>
            </a:r>
            <a:r>
              <a:rPr lang="ru-RU" dirty="0"/>
              <a:t> </a:t>
            </a:r>
            <a:r>
              <a:rPr lang="ru-RU" dirty="0" err="1"/>
              <a:t>Дж.Кракаўэра</a:t>
            </a:r>
            <a:r>
              <a:rPr lang="ru-RU" dirty="0"/>
              <a:t>. </a:t>
            </a:r>
            <a:r>
              <a:rPr lang="ru-RU" dirty="0" err="1"/>
              <a:t>Фільм</a:t>
            </a:r>
            <a:r>
              <a:rPr lang="ru-RU" dirty="0"/>
              <a:t> і </a:t>
            </a:r>
            <a:r>
              <a:rPr lang="ru-RU" dirty="0" err="1"/>
              <a:t>кніга</a:t>
            </a:r>
            <a:r>
              <a:rPr lang="ru-RU" dirty="0"/>
              <a:t> </a:t>
            </a:r>
            <a:r>
              <a:rPr lang="ru-RU" dirty="0" err="1"/>
              <a:t>распавядаюць</a:t>
            </a:r>
            <a:r>
              <a:rPr lang="ru-RU" dirty="0"/>
              <a:t> </a:t>
            </a:r>
            <a:r>
              <a:rPr lang="ru-RU" dirty="0" err="1"/>
              <a:t>пра</a:t>
            </a:r>
            <a:r>
              <a:rPr lang="ru-RU" dirty="0"/>
              <a:t> </a:t>
            </a:r>
            <a:r>
              <a:rPr lang="ru-RU" dirty="0" err="1"/>
              <a:t>трагічны</a:t>
            </a:r>
            <a:r>
              <a:rPr lang="ru-RU" dirty="0"/>
              <a:t> </a:t>
            </a:r>
            <a:r>
              <a:rPr lang="ru-RU" dirty="0" err="1"/>
              <a:t>лёс</a:t>
            </a:r>
            <a:r>
              <a:rPr lang="ru-RU" dirty="0"/>
              <a:t> </a:t>
            </a:r>
            <a:r>
              <a:rPr lang="ru-RU" dirty="0" err="1"/>
              <a:t>маладога</a:t>
            </a:r>
            <a:r>
              <a:rPr lang="ru-RU" dirty="0"/>
              <a:t> </a:t>
            </a:r>
            <a:r>
              <a:rPr lang="ru-RU" dirty="0" err="1"/>
              <a:t>амерыканскага</a:t>
            </a:r>
            <a:r>
              <a:rPr lang="ru-RU" dirty="0"/>
              <a:t> </a:t>
            </a:r>
            <a:r>
              <a:rPr lang="ru-RU" dirty="0" err="1"/>
              <a:t>антраполага</a:t>
            </a:r>
            <a:r>
              <a:rPr lang="ru-RU" dirty="0"/>
              <a:t> і </a:t>
            </a:r>
            <a:r>
              <a:rPr lang="ru-RU" dirty="0" err="1"/>
              <a:t>падарожніка</a:t>
            </a:r>
            <a:r>
              <a:rPr lang="ru-RU" dirty="0"/>
              <a:t> </a:t>
            </a:r>
            <a:r>
              <a:rPr lang="ru-RU" dirty="0" err="1"/>
              <a:t>Крыстафера</a:t>
            </a:r>
            <a:r>
              <a:rPr lang="ru-RU" dirty="0"/>
              <a:t> </a:t>
            </a:r>
            <a:r>
              <a:rPr lang="ru-RU" dirty="0" err="1"/>
              <a:t>Макэндліса</a:t>
            </a:r>
            <a:r>
              <a:rPr lang="ru-RU" dirty="0"/>
              <a:t> (</a:t>
            </a:r>
            <a:r>
              <a:rPr lang="en-US" dirty="0"/>
              <a:t>Christopher Johnson </a:t>
            </a:r>
            <a:r>
              <a:rPr lang="en-US" dirty="0" err="1"/>
              <a:t>McCandless</a:t>
            </a:r>
            <a:r>
              <a:rPr lang="en-US" dirty="0"/>
              <a:t>, 1968—1992). </a:t>
            </a:r>
            <a:r>
              <a:rPr lang="ru-RU" dirty="0" err="1"/>
              <a:t>Ён</a:t>
            </a:r>
            <a:r>
              <a:rPr lang="ru-RU" dirty="0"/>
              <a:t>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анарха-прымітывістам</a:t>
            </a:r>
            <a:r>
              <a:rPr lang="ru-RU" dirty="0"/>
              <a:t> і </a:t>
            </a:r>
            <a:r>
              <a:rPr lang="ru-RU" dirty="0" err="1"/>
              <a:t>накіраваўся</a:t>
            </a:r>
            <a:r>
              <a:rPr lang="ru-RU" dirty="0"/>
              <a:t> ў </a:t>
            </a:r>
            <a:r>
              <a:rPr lang="ru-RU" dirty="0" err="1"/>
              <a:t>глухія</a:t>
            </a:r>
            <a:r>
              <a:rPr lang="ru-RU" dirty="0"/>
              <a:t> </a:t>
            </a:r>
            <a:r>
              <a:rPr lang="ru-RU" dirty="0" err="1"/>
              <a:t>мясціны</a:t>
            </a:r>
            <a:r>
              <a:rPr lang="ru-RU" dirty="0"/>
              <a:t> </a:t>
            </a:r>
            <a:r>
              <a:rPr lang="ru-RU" dirty="0" err="1"/>
              <a:t>Аляскі</a:t>
            </a:r>
            <a:r>
              <a:rPr lang="ru-RU" dirty="0"/>
              <a:t>, </a:t>
            </a:r>
            <a:r>
              <a:rPr lang="ru-RU" dirty="0" err="1"/>
              <a:t>каб</a:t>
            </a:r>
            <a:r>
              <a:rPr lang="ru-RU" dirty="0"/>
              <a:t> там </a:t>
            </a:r>
            <a:r>
              <a:rPr lang="ru-RU" dirty="0" err="1"/>
              <a:t>выжыць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ўлонні</a:t>
            </a:r>
            <a:r>
              <a:rPr lang="ru-RU" dirty="0"/>
              <a:t> </a:t>
            </a:r>
            <a:r>
              <a:rPr lang="ru-RU" dirty="0" err="1"/>
              <a:t>дзікай</a:t>
            </a:r>
            <a:r>
              <a:rPr lang="ru-RU" dirty="0"/>
              <a:t> </a:t>
            </a:r>
            <a:r>
              <a:rPr lang="ru-RU" dirty="0" err="1"/>
              <a:t>прыроды</a:t>
            </a:r>
            <a:r>
              <a:rPr lang="ru-RU" dirty="0"/>
              <a:t> без </a:t>
            </a:r>
            <a:r>
              <a:rPr lang="ru-RU" dirty="0" err="1"/>
              <a:t>сродкаў</a:t>
            </a:r>
            <a:r>
              <a:rPr lang="ru-RU" dirty="0"/>
              <a:t> </a:t>
            </a:r>
            <a:r>
              <a:rPr lang="ru-RU" dirty="0" err="1"/>
              <a:t>цывілікацыі</a:t>
            </a:r>
            <a:r>
              <a:rPr lang="ru-RU" dirty="0"/>
              <a:t>; і </a:t>
            </a:r>
            <a:r>
              <a:rPr lang="ru-RU" dirty="0" err="1"/>
              <a:t>загінуў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Тэарэтычнай</a:t>
            </a:r>
            <a:r>
              <a:rPr lang="ru-RU" dirty="0"/>
              <a:t> </a:t>
            </a:r>
            <a:r>
              <a:rPr lang="ru-RU" dirty="0" err="1"/>
              <a:t>асновай</a:t>
            </a:r>
            <a:r>
              <a:rPr lang="ru-RU" dirty="0"/>
              <a:t> для </a:t>
            </a:r>
            <a:r>
              <a:rPr lang="ru-RU" dirty="0" err="1"/>
              <a:t>анарха-прымітывістаў</a:t>
            </a:r>
            <a:r>
              <a:rPr lang="ru-RU" dirty="0"/>
              <a:t>, а </a:t>
            </a:r>
            <a:r>
              <a:rPr lang="ru-RU" dirty="0" err="1"/>
              <a:t>затым</a:t>
            </a:r>
            <a:r>
              <a:rPr lang="ru-RU" dirty="0"/>
              <a:t> і </a:t>
            </a:r>
            <a:r>
              <a:rPr lang="ru-RU" dirty="0" err="1"/>
              <a:t>анарха-экалагістаў</a:t>
            </a:r>
            <a:r>
              <a:rPr lang="ru-RU" dirty="0"/>
              <a:t> </a:t>
            </a:r>
            <a:r>
              <a:rPr lang="ru-RU" dirty="0" err="1"/>
              <a:t>сталі</a:t>
            </a:r>
            <a:r>
              <a:rPr lang="ru-RU" dirty="0"/>
              <a:t> </a:t>
            </a:r>
            <a:r>
              <a:rPr lang="ru-RU" dirty="0" err="1"/>
              <a:t>працы</a:t>
            </a:r>
            <a:r>
              <a:rPr lang="ru-RU" dirty="0"/>
              <a:t>, да </a:t>
            </a:r>
            <a:r>
              <a:rPr lang="ru-RU" dirty="0" err="1"/>
              <a:t>прыкладу</a:t>
            </a:r>
            <a:r>
              <a:rPr lang="ru-RU" dirty="0"/>
              <a:t>, </a:t>
            </a:r>
            <a:r>
              <a:rPr lang="ru-RU" dirty="0" err="1"/>
              <a:t>нямецкага</a:t>
            </a:r>
            <a:r>
              <a:rPr lang="ru-RU" dirty="0"/>
              <a:t> </a:t>
            </a:r>
            <a:r>
              <a:rPr lang="ru-RU" dirty="0" err="1"/>
              <a:t>філосафа</a:t>
            </a:r>
            <a:r>
              <a:rPr lang="ru-RU" dirty="0"/>
              <a:t> </a:t>
            </a:r>
            <a:r>
              <a:rPr lang="ru-RU" dirty="0" err="1"/>
              <a:t>Тэадора</a:t>
            </a:r>
            <a:r>
              <a:rPr lang="ru-RU" dirty="0"/>
              <a:t> </a:t>
            </a:r>
            <a:r>
              <a:rPr lang="ru-RU" dirty="0" err="1"/>
              <a:t>Адорна</a:t>
            </a:r>
            <a:r>
              <a:rPr lang="ru-RU" dirty="0"/>
              <a:t> (</a:t>
            </a:r>
            <a:r>
              <a:rPr lang="en-US" dirty="0"/>
              <a:t>Theodor </a:t>
            </a:r>
            <a:r>
              <a:rPr lang="en-US" dirty="0" err="1"/>
              <a:t>Adorno</a:t>
            </a:r>
            <a:r>
              <a:rPr lang="en-US" dirty="0"/>
              <a:t>, 1903—1969), </a:t>
            </a:r>
            <a:r>
              <a:rPr lang="ru-RU" dirty="0" err="1"/>
              <a:t>дзе</a:t>
            </a:r>
            <a:r>
              <a:rPr lang="ru-RU" dirty="0"/>
              <a:t> </a:t>
            </a:r>
            <a:r>
              <a:rPr lang="ru-RU" dirty="0" err="1"/>
              <a:t>ён</a:t>
            </a:r>
            <a:r>
              <a:rPr lang="ru-RU" dirty="0"/>
              <a:t> </a:t>
            </a:r>
            <a:r>
              <a:rPr lang="ru-RU" dirty="0" err="1"/>
              <a:t>паказваў</a:t>
            </a:r>
            <a:r>
              <a:rPr lang="ru-RU" dirty="0"/>
              <a:t> «</a:t>
            </a:r>
            <a:r>
              <a:rPr lang="ru-RU" dirty="0" err="1"/>
              <a:t>рэпрэсіўную</a:t>
            </a:r>
            <a:r>
              <a:rPr lang="ru-RU" dirty="0"/>
              <a:t>», як </a:t>
            </a:r>
            <a:r>
              <a:rPr lang="ru-RU" dirty="0" err="1"/>
              <a:t>паводле</a:t>
            </a:r>
            <a:r>
              <a:rPr lang="ru-RU" dirty="0"/>
              <a:t> </a:t>
            </a:r>
            <a:r>
              <a:rPr lang="ru-RU" dirty="0" err="1"/>
              <a:t>яго</a:t>
            </a:r>
            <a:r>
              <a:rPr lang="ru-RU" dirty="0"/>
              <a:t>, </a:t>
            </a:r>
            <a:r>
              <a:rPr lang="ru-RU" dirty="0" err="1"/>
              <a:t>сутнасці</a:t>
            </a:r>
            <a:r>
              <a:rPr lang="ru-RU" dirty="0"/>
              <a:t> </a:t>
            </a:r>
            <a:r>
              <a:rPr lang="ru-RU" dirty="0" err="1"/>
              <a:t>цывілізацыі</a:t>
            </a:r>
            <a:r>
              <a:rPr lang="ru-RU" dirty="0"/>
              <a:t> культуры. </a:t>
            </a:r>
            <a:r>
              <a:rPr lang="ru-RU" dirty="0" err="1"/>
              <a:t>Т.Адорна</a:t>
            </a:r>
            <a:r>
              <a:rPr lang="ru-RU" dirty="0"/>
              <a:t> сам </a:t>
            </a:r>
            <a:r>
              <a:rPr lang="ru-RU" dirty="0" err="1"/>
              <a:t>уласна</a:t>
            </a:r>
            <a:r>
              <a:rPr lang="ru-RU" dirty="0"/>
              <a:t> не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анарха-экалагістам</a:t>
            </a:r>
            <a:r>
              <a:rPr lang="ru-RU" dirty="0"/>
              <a:t>, але </a:t>
            </a:r>
            <a:r>
              <a:rPr lang="ru-RU" dirty="0" err="1"/>
              <a:t>яго</a:t>
            </a:r>
            <a:r>
              <a:rPr lang="ru-RU" dirty="0"/>
              <a:t> </a:t>
            </a:r>
            <a:r>
              <a:rPr lang="ru-RU" dirty="0" err="1"/>
              <a:t>скепсіс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да </a:t>
            </a:r>
            <a:r>
              <a:rPr lang="ru-RU" dirty="0" err="1"/>
              <a:t>прагрэсу</a:t>
            </a:r>
            <a:r>
              <a:rPr lang="ru-RU" dirty="0"/>
              <a:t>,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вельмі</a:t>
            </a:r>
            <a:r>
              <a:rPr lang="ru-RU" dirty="0"/>
              <a:t> </a:t>
            </a:r>
            <a:r>
              <a:rPr lang="ru-RU" dirty="0" err="1"/>
              <a:t>істотны</a:t>
            </a:r>
            <a:r>
              <a:rPr lang="ru-RU" dirty="0"/>
              <a:t>. Болей </a:t>
            </a:r>
            <a:r>
              <a:rPr lang="ru-RU" dirty="0" err="1"/>
              <a:t>таго</a:t>
            </a:r>
            <a:r>
              <a:rPr lang="ru-RU" dirty="0"/>
              <a:t>, у </a:t>
            </a:r>
            <a:r>
              <a:rPr lang="ru-RU" dirty="0" err="1"/>
              <a:t>сваёй</a:t>
            </a:r>
            <a:r>
              <a:rPr lang="ru-RU" dirty="0"/>
              <a:t> </a:t>
            </a:r>
            <a:r>
              <a:rPr lang="ru-RU" dirty="0" err="1"/>
              <a:t>працы</a:t>
            </a:r>
            <a:r>
              <a:rPr lang="ru-RU" dirty="0"/>
              <a:t> «</a:t>
            </a:r>
            <a:r>
              <a:rPr lang="ru-RU" dirty="0" err="1"/>
              <a:t>Негатыўная</a:t>
            </a:r>
            <a:r>
              <a:rPr lang="ru-RU" dirty="0"/>
              <a:t> </a:t>
            </a:r>
            <a:r>
              <a:rPr lang="ru-RU" dirty="0" err="1"/>
              <a:t>дыялектыка</a:t>
            </a:r>
            <a:r>
              <a:rPr lang="ru-RU" dirty="0"/>
              <a:t>» (1966) </a:t>
            </a:r>
            <a:r>
              <a:rPr lang="ru-RU" dirty="0" err="1"/>
              <a:t>ён</a:t>
            </a:r>
            <a:r>
              <a:rPr lang="ru-RU" dirty="0"/>
              <a:t> </a:t>
            </a:r>
            <a:r>
              <a:rPr lang="ru-RU" dirty="0" err="1"/>
              <a:t>паказвае</a:t>
            </a:r>
            <a:r>
              <a:rPr lang="ru-RU" dirty="0"/>
              <a:t> </a:t>
            </a:r>
            <a:r>
              <a:rPr lang="ru-RU" dirty="0" err="1"/>
              <a:t>вынік</a:t>
            </a:r>
            <a:r>
              <a:rPr lang="ru-RU" dirty="0"/>
              <a:t> </a:t>
            </a:r>
            <a:r>
              <a:rPr lang="ru-RU" dirty="0" err="1"/>
              <a:t>развіцця</a:t>
            </a:r>
            <a:r>
              <a:rPr lang="ru-RU" dirty="0"/>
              <a:t> — як </a:t>
            </a:r>
            <a:r>
              <a:rPr lang="ru-RU" dirty="0" err="1"/>
              <a:t>заўжды</a:t>
            </a:r>
            <a:r>
              <a:rPr lang="ru-RU" dirty="0"/>
              <a:t> </a:t>
            </a:r>
            <a:r>
              <a:rPr lang="ru-RU" dirty="0" err="1"/>
              <a:t>ўнутрана</a:t>
            </a:r>
            <a:r>
              <a:rPr lang="ru-RU" dirty="0"/>
              <a:t> </a:t>
            </a:r>
            <a:r>
              <a:rPr lang="ru-RU" dirty="0" err="1"/>
              <a:t>супярэчлівы</a:t>
            </a:r>
            <a:r>
              <a:rPr lang="ru-RU" dirty="0"/>
              <a:t>, абсурдны, і </a:t>
            </a:r>
            <a:r>
              <a:rPr lang="ru-RU" dirty="0" err="1"/>
              <a:t>негатыўны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3887" y="3933056"/>
            <a:ext cx="55801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/>
              <a:t>Зразумела, што так Т.Адорна адлюстраваў глыбокае расчараванне ў выніках прагрэсу і развіцця Чалавецтва пасля ІІ сусветнай вайны. Поруч з тым, пазітыўны погляд на вынікі чалавечага прагрэсу шырока прысутнічае ў сучасным грамадастве. І ёсць шэраг аргументаў, што сведчаць на карысць прагрэсу. Найперш, трэба сказаць, што ход разваг сучасных прымітывістаў па вялікаму рахунку не быў прымальным для выдатных навукоўцаў і грамадскіх дзеячаў Еўропы ХІХ ст., якія ўласна і ажыццявілі карэнны прарыў да сучаснага свету. Так, у выдатнага французскага хіміка-біёлага і заснавальніка імуналогіі Луі Пастэра ў маленстве ад смяротнай на той час сыпнога тыфу памерлі 3 з 5 дзяцей.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24963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416320"/>
            <a:ext cx="6048672" cy="3444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вядомага</a:t>
            </a:r>
            <a:r>
              <a:rPr lang="ru-RU" dirty="0"/>
              <a:t> </a:t>
            </a:r>
            <a:r>
              <a:rPr lang="ru-RU" dirty="0" err="1"/>
              <a:t>англійскага</a:t>
            </a:r>
            <a:r>
              <a:rPr lang="ru-RU" dirty="0"/>
              <a:t> </a:t>
            </a:r>
            <a:r>
              <a:rPr lang="ru-RU" dirty="0" err="1"/>
              <a:t>біёлага</a:t>
            </a:r>
            <a:r>
              <a:rPr lang="ru-RU" dirty="0"/>
              <a:t> Чарльза </a:t>
            </a:r>
            <a:r>
              <a:rPr lang="ru-RU" dirty="0" err="1"/>
              <a:t>Дарвіна</a:t>
            </a:r>
            <a:r>
              <a:rPr lang="ru-RU" dirty="0"/>
              <a:t> з 9 </a:t>
            </a:r>
            <a:r>
              <a:rPr lang="ru-RU" dirty="0" err="1"/>
              <a:t>дзяцей</a:t>
            </a:r>
            <a:r>
              <a:rPr lang="ru-RU" dirty="0"/>
              <a:t> 3 </a:t>
            </a:r>
            <a:r>
              <a:rPr lang="ru-RU" dirty="0" err="1"/>
              <a:t>памерлі</a:t>
            </a:r>
            <a:r>
              <a:rPr lang="ru-RU" dirty="0"/>
              <a:t> ў </a:t>
            </a:r>
            <a:r>
              <a:rPr lang="ru-RU" dirty="0" err="1"/>
              <a:t>раннім</a:t>
            </a:r>
            <a:r>
              <a:rPr lang="ru-RU" dirty="0"/>
              <a:t> </a:t>
            </a:r>
            <a:r>
              <a:rPr lang="ru-RU" dirty="0" err="1"/>
              <a:t>узросце</a:t>
            </a:r>
            <a:r>
              <a:rPr lang="ru-RU" dirty="0"/>
              <a:t>. </a:t>
            </a:r>
            <a:r>
              <a:rPr lang="ru-RU" dirty="0" err="1"/>
              <a:t>Тыповымі</a:t>
            </a:r>
            <a:r>
              <a:rPr lang="ru-RU" dirty="0"/>
              <a:t> і </a:t>
            </a:r>
            <a:r>
              <a:rPr lang="ru-RU" dirty="0" err="1"/>
              <a:t>смяротна</a:t>
            </a:r>
            <a:r>
              <a:rPr lang="ru-RU" dirty="0"/>
              <a:t> </a:t>
            </a:r>
            <a:r>
              <a:rPr lang="ru-RU" dirty="0" err="1"/>
              <a:t>небяспечнымі</a:t>
            </a:r>
            <a:r>
              <a:rPr lang="ru-RU" dirty="0"/>
              <a:t> на </a:t>
            </a:r>
            <a:r>
              <a:rPr lang="ru-RU" dirty="0" err="1"/>
              <a:t>тыя</a:t>
            </a:r>
            <a:r>
              <a:rPr lang="ru-RU" dirty="0"/>
              <a:t> часы </a:t>
            </a:r>
            <a:r>
              <a:rPr lang="ru-RU" dirty="0" err="1"/>
              <a:t>блыі</a:t>
            </a:r>
            <a:r>
              <a:rPr lang="ru-RU" dirty="0"/>
              <a:t> </a:t>
            </a:r>
            <a:r>
              <a:rPr lang="ru-RU" dirty="0" err="1"/>
              <a:t>хваробы</a:t>
            </a:r>
            <a:r>
              <a:rPr lang="ru-RU" dirty="0"/>
              <a:t> — </a:t>
            </a:r>
            <a:r>
              <a:rPr lang="ru-RU" dirty="0" err="1"/>
              <a:t>кор</a:t>
            </a:r>
            <a:r>
              <a:rPr lang="ru-RU" dirty="0"/>
              <a:t>, </a:t>
            </a:r>
            <a:r>
              <a:rPr lang="ru-RU" dirty="0" err="1"/>
              <a:t>скарлатына</a:t>
            </a:r>
            <a:r>
              <a:rPr lang="ru-RU" dirty="0"/>
              <a:t>, </a:t>
            </a:r>
            <a:r>
              <a:rPr lang="ru-RU" dirty="0" err="1"/>
              <a:t>дыфтэрыя</a:t>
            </a:r>
            <a:r>
              <a:rPr lang="ru-RU" dirty="0"/>
              <a:t>, </a:t>
            </a:r>
            <a:r>
              <a:rPr lang="ru-RU" dirty="0" err="1"/>
              <a:t>праз</a:t>
            </a:r>
            <a:r>
              <a:rPr lang="ru-RU" dirty="0"/>
              <a:t> </a:t>
            </a:r>
            <a:r>
              <a:rPr lang="ru-RU" dirty="0" err="1"/>
              <a:t>іх</a:t>
            </a:r>
            <a:r>
              <a:rPr lang="ru-RU" dirty="0"/>
              <a:t> </a:t>
            </a:r>
            <a:r>
              <a:rPr lang="ru-RU" dirty="0" err="1"/>
              <a:t>памірала</a:t>
            </a:r>
            <a:r>
              <a:rPr lang="ru-RU" dirty="0"/>
              <a:t> </a:t>
            </a:r>
            <a:r>
              <a:rPr lang="ru-RU" dirty="0" err="1"/>
              <a:t>мноства</a:t>
            </a:r>
            <a:r>
              <a:rPr lang="ru-RU" dirty="0"/>
              <a:t> </a:t>
            </a:r>
            <a:r>
              <a:rPr lang="ru-RU" dirty="0" err="1"/>
              <a:t>дзяцей</a:t>
            </a:r>
            <a:r>
              <a:rPr lang="ru-RU" dirty="0"/>
              <a:t> і </a:t>
            </a:r>
            <a:r>
              <a:rPr lang="ru-RU" dirty="0" err="1"/>
              <a:t>нават</a:t>
            </a:r>
            <a:r>
              <a:rPr lang="ru-RU" dirty="0"/>
              <a:t> </a:t>
            </a:r>
            <a:r>
              <a:rPr lang="ru-RU" dirty="0" err="1"/>
              <a:t>дарослыя</a:t>
            </a:r>
            <a:r>
              <a:rPr lang="ru-RU" dirty="0"/>
              <a:t>. Так, </a:t>
            </a:r>
            <a:r>
              <a:rPr lang="ru-RU" dirty="0" err="1"/>
              <a:t>прыклад</a:t>
            </a:r>
            <a:r>
              <a:rPr lang="ru-RU" dirty="0"/>
              <a:t> </a:t>
            </a:r>
            <a:r>
              <a:rPr lang="ru-RU" dirty="0" err="1"/>
              <a:t>адной</a:t>
            </a:r>
            <a:r>
              <a:rPr lang="ru-RU" dirty="0"/>
              <a:t> </a:t>
            </a:r>
            <a:r>
              <a:rPr lang="ru-RU" dirty="0" err="1"/>
              <a:t>вясковай</a:t>
            </a:r>
            <a:r>
              <a:rPr lang="ru-RU" dirty="0"/>
              <a:t> </a:t>
            </a:r>
            <a:r>
              <a:rPr lang="ru-RU" dirty="0" err="1"/>
              <a:t>мясцовасці</a:t>
            </a:r>
            <a:r>
              <a:rPr lang="ru-RU" dirty="0"/>
              <a:t> з </a:t>
            </a:r>
            <a:r>
              <a:rPr lang="ru-RU" dirty="0" err="1"/>
              <a:t>поўначы</a:t>
            </a:r>
            <a:r>
              <a:rPr lang="ru-RU" dirty="0"/>
              <a:t> </a:t>
            </a:r>
            <a:r>
              <a:rPr lang="ru-RU" dirty="0" err="1"/>
              <a:t>Піншчыны</a:t>
            </a:r>
            <a:r>
              <a:rPr lang="ru-RU" dirty="0"/>
              <a:t> (</a:t>
            </a:r>
            <a:r>
              <a:rPr lang="ru-RU" dirty="0" err="1"/>
              <a:t>ваколіцы</a:t>
            </a:r>
            <a:r>
              <a:rPr lang="ru-RU" dirty="0"/>
              <a:t> с. Малая </a:t>
            </a:r>
            <a:r>
              <a:rPr lang="ru-RU" dirty="0" err="1"/>
              <a:t>Плотніца</a:t>
            </a:r>
            <a:r>
              <a:rPr lang="ru-RU" dirty="0"/>
              <a:t>) на 1905 г. </a:t>
            </a:r>
            <a:r>
              <a:rPr lang="ru-RU" dirty="0" err="1"/>
              <a:t>паказвае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тады</a:t>
            </a:r>
            <a:r>
              <a:rPr lang="ru-RU" dirty="0"/>
              <a:t> </a:t>
            </a:r>
            <a:r>
              <a:rPr lang="ru-RU" dirty="0" err="1"/>
              <a:t>нарадзілася</a:t>
            </a:r>
            <a:r>
              <a:rPr lang="ru-RU" dirty="0"/>
              <a:t> ў 5 </a:t>
            </a:r>
            <a:r>
              <a:rPr lang="ru-RU" dirty="0" err="1"/>
              <a:t>вёсках</a:t>
            </a:r>
            <a:r>
              <a:rPr lang="ru-RU" dirty="0"/>
              <a:t> 81 </a:t>
            </a:r>
            <a:r>
              <a:rPr lang="ru-RU" dirty="0" err="1"/>
              <a:t>дзіцё</a:t>
            </a:r>
            <a:r>
              <a:rPr lang="ru-RU" dirty="0"/>
              <a:t>, з </a:t>
            </a:r>
            <a:r>
              <a:rPr lang="ru-RU" dirty="0" err="1"/>
              <a:t>якіх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ўросце</a:t>
            </a:r>
            <a:r>
              <a:rPr lang="ru-RU" dirty="0"/>
              <a:t> да 1 года ад </a:t>
            </a:r>
            <a:r>
              <a:rPr lang="ru-RU" dirty="0" err="1"/>
              <a:t>хваробаў</a:t>
            </a:r>
            <a:r>
              <a:rPr lang="ru-RU" dirty="0"/>
              <a:t> </a:t>
            </a:r>
            <a:r>
              <a:rPr lang="ru-RU" dirty="0" err="1"/>
              <a:t>памерла</a:t>
            </a:r>
            <a:r>
              <a:rPr lang="ru-RU" dirty="0"/>
              <a:t> 15 чал., там </a:t>
            </a:r>
            <a:r>
              <a:rPr lang="ru-RU" dirty="0" err="1"/>
              <a:t>жа</a:t>
            </a:r>
            <a:r>
              <a:rPr lang="ru-RU" dirty="0"/>
              <a:t> ў 1890 г. з </a:t>
            </a:r>
            <a:r>
              <a:rPr lang="ru-RU" dirty="0" err="1"/>
              <a:t>народжаных</a:t>
            </a:r>
            <a:r>
              <a:rPr lang="ru-RU" dirty="0"/>
              <a:t> 67 </a:t>
            </a:r>
            <a:r>
              <a:rPr lang="ru-RU" dirty="0" err="1"/>
              <a:t>памерла</a:t>
            </a:r>
            <a:r>
              <a:rPr lang="ru-RU" dirty="0"/>
              <a:t> 21 </a:t>
            </a:r>
            <a:r>
              <a:rPr lang="ru-RU" dirty="0" err="1" smtClean="0"/>
              <a:t>дзіцё</a:t>
            </a:r>
            <a:r>
              <a:rPr lang="ru-RU" dirty="0" smtClean="0"/>
              <a:t>. </a:t>
            </a:r>
            <a:r>
              <a:rPr lang="ru-RU" dirty="0"/>
              <a:t>У </a:t>
            </a:r>
            <a:r>
              <a:rPr lang="ru-RU" dirty="0" err="1"/>
              <a:t>мірны</a:t>
            </a:r>
            <a:r>
              <a:rPr lang="ru-RU" dirty="0"/>
              <a:t> час </a:t>
            </a:r>
            <a:r>
              <a:rPr lang="ru-RU" dirty="0" err="1"/>
              <a:t>падчас</a:t>
            </a:r>
            <a:r>
              <a:rPr lang="ru-RU" dirty="0"/>
              <a:t> </a:t>
            </a:r>
            <a:r>
              <a:rPr lang="ru-RU" dirty="0" err="1"/>
              <a:t>успышак</a:t>
            </a:r>
            <a:r>
              <a:rPr lang="ru-RU" dirty="0"/>
              <a:t> </a:t>
            </a:r>
            <a:r>
              <a:rPr lang="ru-RU" dirty="0" err="1"/>
              <a:t>халеры</a:t>
            </a:r>
            <a:r>
              <a:rPr lang="ru-RU" dirty="0"/>
              <a:t>, туберкулёзу, </a:t>
            </a:r>
            <a:r>
              <a:rPr lang="ru-RU" dirty="0" err="1"/>
              <a:t>дыфтэрыі</a:t>
            </a:r>
            <a:r>
              <a:rPr lang="ru-RU" dirty="0"/>
              <a:t> — </a:t>
            </a:r>
            <a:r>
              <a:rPr lang="ru-RU" dirty="0" err="1"/>
              <a:t>людзі</a:t>
            </a:r>
            <a:r>
              <a:rPr lang="ru-RU" dirty="0"/>
              <a:t> </a:t>
            </a:r>
            <a:r>
              <a:rPr lang="ru-RU" dirty="0" err="1"/>
              <a:t>тады</a:t>
            </a:r>
            <a:r>
              <a:rPr lang="ru-RU" dirty="0"/>
              <a:t> </a:t>
            </a:r>
            <a:r>
              <a:rPr lang="ru-RU" dirty="0" err="1"/>
              <a:t>выміралі</a:t>
            </a:r>
            <a:r>
              <a:rPr lang="ru-RU" dirty="0"/>
              <a:t> час ад часу </a:t>
            </a:r>
            <a:r>
              <a:rPr lang="ru-RU" dirty="0" err="1"/>
              <a:t>сем’ямі</a:t>
            </a:r>
            <a:r>
              <a:rPr lang="ru-RU" dirty="0"/>
              <a:t>. Ясная справа, </a:t>
            </a:r>
            <a:r>
              <a:rPr lang="ru-RU" dirty="0" err="1"/>
              <a:t>што</a:t>
            </a:r>
            <a:r>
              <a:rPr lang="ru-RU" dirty="0"/>
              <a:t> такое </a:t>
            </a:r>
            <a:r>
              <a:rPr lang="ru-RU" dirty="0" err="1"/>
              <a:t>дасягненне</a:t>
            </a:r>
            <a:r>
              <a:rPr lang="ru-RU" dirty="0"/>
              <a:t> </a:t>
            </a:r>
            <a:r>
              <a:rPr lang="ru-RU" dirty="0" err="1"/>
              <a:t>прагрэсу</a:t>
            </a:r>
            <a:r>
              <a:rPr lang="ru-RU" dirty="0"/>
              <a:t> як </a:t>
            </a:r>
            <a:r>
              <a:rPr lang="ru-RU" dirty="0" err="1"/>
              <a:t>антыбіётык</a:t>
            </a:r>
            <a:r>
              <a:rPr lang="ru-RU" dirty="0"/>
              <a:t> — проста </a:t>
            </a:r>
            <a:r>
              <a:rPr lang="ru-RU" dirty="0" err="1"/>
              <a:t>карэнным</a:t>
            </a:r>
            <a:r>
              <a:rPr lang="ru-RU" dirty="0"/>
              <a:t> </a:t>
            </a:r>
            <a:r>
              <a:rPr lang="ru-RU" dirty="0" err="1"/>
              <a:t>чынам</a:t>
            </a:r>
            <a:r>
              <a:rPr lang="ru-RU" dirty="0"/>
              <a:t> </a:t>
            </a:r>
            <a:r>
              <a:rPr lang="ru-RU" dirty="0" err="1"/>
              <a:t>магло</a:t>
            </a:r>
            <a:r>
              <a:rPr lang="ru-RU" dirty="0"/>
              <a:t> </a:t>
            </a:r>
            <a:r>
              <a:rPr lang="ru-RU" dirty="0" err="1"/>
              <a:t>змяняць</a:t>
            </a:r>
            <a:r>
              <a:rPr lang="ru-RU" dirty="0"/>
              <a:t> </a:t>
            </a:r>
            <a:r>
              <a:rPr lang="ru-RU" dirty="0" err="1"/>
              <a:t>сітуацыю</a:t>
            </a:r>
            <a:r>
              <a:rPr lang="ru-RU" dirty="0"/>
              <a:t>. Так тое і </a:t>
            </a:r>
            <a:r>
              <a:rPr lang="ru-RU" dirty="0" err="1"/>
              <a:t>сталася</a:t>
            </a:r>
            <a:r>
              <a:rPr lang="ru-RU" dirty="0"/>
              <a:t> ў др. пал. ХХ ст. ужо для </a:t>
            </a:r>
            <a:r>
              <a:rPr lang="ru-RU" dirty="0" err="1"/>
              <a:t>соцен</a:t>
            </a:r>
            <a:r>
              <a:rPr lang="ru-RU" dirty="0"/>
              <a:t> </a:t>
            </a:r>
            <a:r>
              <a:rPr lang="ru-RU" dirty="0" err="1"/>
              <a:t>мільёнаў</a:t>
            </a:r>
            <a:r>
              <a:rPr lang="ru-RU" dirty="0"/>
              <a:t> </a:t>
            </a:r>
            <a:r>
              <a:rPr lang="ru-RU" dirty="0" err="1"/>
              <a:t>жыхароў</a:t>
            </a:r>
            <a:r>
              <a:rPr lang="ru-RU" dirty="0"/>
              <a:t> па </a:t>
            </a:r>
            <a:r>
              <a:rPr lang="ru-RU" dirty="0" err="1"/>
              <a:t>ўсёй</a:t>
            </a:r>
            <a:r>
              <a:rPr lang="ru-RU" dirty="0"/>
              <a:t> </a:t>
            </a:r>
            <a:r>
              <a:rPr lang="ru-RU" dirty="0" err="1"/>
              <a:t>Зямлі</a:t>
            </a:r>
            <a:r>
              <a:rPr lang="ru-RU" dirty="0"/>
              <a:t>.</a:t>
            </a:r>
          </a:p>
          <a:p>
            <a:r>
              <a:rPr lang="ru-RU" dirty="0" err="1"/>
              <a:t>Усё</a:t>
            </a:r>
            <a:r>
              <a:rPr lang="ru-RU" dirty="0"/>
              <a:t> тое </a:t>
            </a:r>
            <a:r>
              <a:rPr lang="ru-RU" dirty="0" err="1"/>
              <a:t>паказвае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спадзяванні</a:t>
            </a:r>
            <a:r>
              <a:rPr lang="ru-RU" dirty="0"/>
              <a:t> </a:t>
            </a:r>
            <a:r>
              <a:rPr lang="ru-RU" dirty="0" err="1"/>
              <a:t>прымітывістаў</a:t>
            </a:r>
            <a:r>
              <a:rPr lang="ru-RU" dirty="0"/>
              <a:t>, </a:t>
            </a:r>
            <a:r>
              <a:rPr lang="ru-RU" dirty="0" err="1"/>
              <a:t>натурыстаў</a:t>
            </a:r>
            <a:r>
              <a:rPr lang="ru-RU" dirty="0"/>
              <a:t>, </a:t>
            </a:r>
            <a:r>
              <a:rPr lang="ru-RU" dirty="0" err="1"/>
              <a:t>руралістаў</a:t>
            </a:r>
            <a:r>
              <a:rPr lang="ru-RU" dirty="0"/>
              <a:t> — часта </a:t>
            </a:r>
            <a:r>
              <a:rPr lang="ru-RU" dirty="0" err="1"/>
              <a:t>перавышаныя</a:t>
            </a:r>
            <a:r>
              <a:rPr lang="ru-RU" dirty="0"/>
              <a:t>. Так, </a:t>
            </a:r>
            <a:r>
              <a:rPr lang="ru-RU" dirty="0" err="1"/>
              <a:t>немагчыма</a:t>
            </a:r>
            <a:r>
              <a:rPr lang="ru-RU" dirty="0"/>
              <a:t> </a:t>
            </a:r>
            <a:r>
              <a:rPr lang="ru-RU" dirty="0" err="1"/>
              <a:t>пры</a:t>
            </a:r>
            <a:r>
              <a:rPr lang="ru-RU" dirty="0"/>
              <a:t> </a:t>
            </a:r>
            <a:r>
              <a:rPr lang="ru-RU" dirty="0" err="1"/>
              <a:t>сучасным</a:t>
            </a:r>
            <a:r>
              <a:rPr lang="ru-RU" dirty="0"/>
              <a:t> </a:t>
            </a:r>
            <a:r>
              <a:rPr lang="ru-RU" dirty="0" err="1"/>
              <a:t>узроўні</a:t>
            </a:r>
            <a:r>
              <a:rPr lang="ru-RU" dirty="0"/>
              <a:t> </a:t>
            </a:r>
            <a:r>
              <a:rPr lang="ru-RU" dirty="0" err="1"/>
              <a:t>ведаў</a:t>
            </a:r>
            <a:r>
              <a:rPr lang="ru-RU" dirty="0"/>
              <a:t> </a:t>
            </a:r>
            <a:r>
              <a:rPr lang="ru-RU" dirty="0" err="1"/>
              <a:t>весці</a:t>
            </a:r>
            <a:r>
              <a:rPr lang="ru-RU" dirty="0"/>
              <a:t> ў </a:t>
            </a:r>
            <a:r>
              <a:rPr lang="ru-RU" dirty="0" err="1"/>
              <a:t>цалкавіта</a:t>
            </a:r>
            <a:r>
              <a:rPr lang="ru-RU" dirty="0"/>
              <a:t> «эка»-культуру, але ў </a:t>
            </a:r>
            <a:r>
              <a:rPr lang="ru-RU" dirty="0" err="1"/>
              <a:t>сельскай</a:t>
            </a:r>
            <a:r>
              <a:rPr lang="ru-RU" dirty="0"/>
              <a:t> </a:t>
            </a:r>
            <a:r>
              <a:rPr lang="ru-RU" dirty="0" err="1"/>
              <a:t>гаспадарцы</a:t>
            </a:r>
            <a:r>
              <a:rPr lang="ru-RU" dirty="0"/>
              <a:t> мае </a:t>
            </a:r>
            <a:r>
              <a:rPr lang="ru-RU" dirty="0" err="1"/>
              <a:t>сэнс</a:t>
            </a:r>
            <a:r>
              <a:rPr lang="ru-RU" dirty="0"/>
              <a:t> </a:t>
            </a:r>
            <a:r>
              <a:rPr lang="ru-RU" dirty="0" err="1"/>
              <a:t>пермакультура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303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7</a:t>
            </a:r>
            <a:r>
              <a:rPr lang="ru-RU" sz="2800" dirty="0"/>
              <a:t>. </a:t>
            </a:r>
            <a:r>
              <a:rPr lang="ru-RU" sz="2800" dirty="0" err="1"/>
              <a:t>Экалогія</a:t>
            </a:r>
            <a:r>
              <a:rPr lang="ru-RU" sz="2800" dirty="0"/>
              <a:t> і </a:t>
            </a:r>
            <a:r>
              <a:rPr lang="ru-RU" sz="2800" dirty="0" err="1"/>
              <a:t>яе</a:t>
            </a:r>
            <a:r>
              <a:rPr lang="ru-RU" sz="2800" dirty="0"/>
              <a:t> </a:t>
            </a:r>
            <a:r>
              <a:rPr lang="ru-RU" sz="2800" dirty="0" err="1"/>
              <a:t>значэнне</a:t>
            </a:r>
            <a:r>
              <a:rPr lang="ru-RU" sz="2800" dirty="0"/>
              <a:t> для </a:t>
            </a:r>
            <a:r>
              <a:rPr lang="ru-RU" sz="2800" dirty="0" err="1"/>
              <a:t>сучаснага</a:t>
            </a:r>
            <a:r>
              <a:rPr lang="ru-RU" sz="2800" dirty="0"/>
              <a:t> </a:t>
            </a:r>
            <a:r>
              <a:rPr lang="ru-RU" sz="2800" dirty="0" err="1"/>
              <a:t>грамадства</a:t>
            </a:r>
            <a:r>
              <a:rPr lang="ru-RU" sz="2800" dirty="0"/>
              <a:t>. </a:t>
            </a:r>
            <a:r>
              <a:rPr lang="ru-RU" sz="2800" dirty="0" err="1"/>
              <a:t>Усёпаглынальная</a:t>
            </a:r>
            <a:r>
              <a:rPr lang="ru-RU" sz="2800" dirty="0"/>
              <a:t> </a:t>
            </a:r>
            <a:r>
              <a:rPr lang="ru-RU" sz="2800" dirty="0" err="1"/>
              <a:t>тэхніка</a:t>
            </a:r>
            <a:r>
              <a:rPr lang="ru-RU" sz="2800" dirty="0"/>
              <a:t> і </a:t>
            </a:r>
            <a:r>
              <a:rPr lang="ru-RU" sz="2800" dirty="0" err="1"/>
              <a:t>месца</a:t>
            </a:r>
            <a:r>
              <a:rPr lang="ru-RU" sz="2800" dirty="0"/>
              <a:t> </a:t>
            </a:r>
            <a:r>
              <a:rPr lang="ru-RU" sz="2800" dirty="0" err="1"/>
              <a:t>чалавека</a:t>
            </a:r>
            <a:r>
              <a:rPr lang="ru-RU" sz="2800" dirty="0"/>
              <a:t> ў </a:t>
            </a:r>
            <a:r>
              <a:rPr lang="ru-RU" sz="2800" dirty="0" err="1"/>
              <a:t>найнавейшым</a:t>
            </a:r>
            <a:r>
              <a:rPr lang="ru-RU" sz="2800" dirty="0"/>
              <a:t> </a:t>
            </a:r>
            <a:r>
              <a:rPr lang="ru-RU" sz="2800" dirty="0" err="1"/>
              <a:t>свеце</a:t>
            </a:r>
            <a:r>
              <a:rPr lang="ru-RU" sz="2800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916832"/>
            <a:ext cx="705678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4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6565"/>
            <a:ext cx="2965302" cy="2762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</a:t>
            </a:r>
            <a:r>
              <a:rPr lang="ru-RU" dirty="0" err="1"/>
              <a:t>пачатку</a:t>
            </a:r>
            <a:r>
              <a:rPr lang="ru-RU" dirty="0"/>
              <a:t> ХХІ ст. </a:t>
            </a:r>
            <a:r>
              <a:rPr lang="ru-RU" dirty="0" err="1"/>
              <a:t>разуменне</a:t>
            </a:r>
            <a:r>
              <a:rPr lang="ru-RU" dirty="0"/>
              <a:t> </a:t>
            </a:r>
            <a:r>
              <a:rPr lang="ru-RU" dirty="0" err="1"/>
              <a:t>першаступеннай</a:t>
            </a:r>
            <a:r>
              <a:rPr lang="ru-RU" dirty="0"/>
              <a:t> </a:t>
            </a:r>
            <a:r>
              <a:rPr lang="ru-RU" dirty="0" err="1"/>
              <a:t>важнасці</a:t>
            </a:r>
            <a:r>
              <a:rPr lang="ru-RU" dirty="0"/>
              <a:t> </a:t>
            </a:r>
            <a:r>
              <a:rPr lang="ru-RU" dirty="0" err="1"/>
              <a:t>экалагічнага</a:t>
            </a:r>
            <a:r>
              <a:rPr lang="ru-RU" dirty="0"/>
              <a:t> балансу </a:t>
            </a:r>
            <a:r>
              <a:rPr lang="ru-RU" dirty="0" err="1"/>
              <a:t>набыла</a:t>
            </a:r>
            <a:r>
              <a:rPr lang="ru-RU" dirty="0"/>
              <a:t> </a:t>
            </a:r>
            <a:r>
              <a:rPr lang="ru-RU" dirty="0" err="1"/>
              <a:t>сусветнае</a:t>
            </a:r>
            <a:r>
              <a:rPr lang="ru-RU" dirty="0"/>
              <a:t> </a:t>
            </a:r>
            <a:r>
              <a:rPr lang="ru-RU" dirty="0" err="1"/>
              <a:t>разуменне</a:t>
            </a:r>
            <a:r>
              <a:rPr lang="ru-RU" dirty="0"/>
              <a:t>. </a:t>
            </a:r>
            <a:r>
              <a:rPr lang="ru-RU" dirty="0" err="1"/>
              <a:t>Чалавецтва</a:t>
            </a:r>
            <a:r>
              <a:rPr lang="ru-RU" dirty="0"/>
              <a:t> </a:t>
            </a:r>
            <a:r>
              <a:rPr lang="ru-RU" dirty="0" err="1"/>
              <a:t>пачало</a:t>
            </a:r>
            <a:r>
              <a:rPr lang="ru-RU" dirty="0"/>
              <a:t> </a:t>
            </a:r>
            <a:r>
              <a:rPr lang="ru-RU" dirty="0" err="1"/>
              <a:t>ажыццяўляць</a:t>
            </a:r>
            <a:r>
              <a:rPr lang="ru-RU" dirty="0"/>
              <a:t> </a:t>
            </a:r>
            <a:r>
              <a:rPr lang="ru-RU" dirty="0" err="1"/>
              <a:t>пэўныя</a:t>
            </a:r>
            <a:r>
              <a:rPr lang="ru-RU" dirty="0"/>
              <a:t> </a:t>
            </a:r>
            <a:r>
              <a:rPr lang="ru-RU" dirty="0" err="1"/>
              <a:t>рашучыя</a:t>
            </a:r>
            <a:r>
              <a:rPr lang="ru-RU" dirty="0"/>
              <a:t> </a:t>
            </a:r>
            <a:r>
              <a:rPr lang="ru-RU" dirty="0" err="1"/>
              <a:t>крокі</a:t>
            </a:r>
            <a:r>
              <a:rPr lang="ru-RU" dirty="0"/>
              <a:t> па </a:t>
            </a:r>
            <a:r>
              <a:rPr lang="ru-RU" dirty="0" err="1"/>
              <a:t>зніжэнні</a:t>
            </a:r>
            <a:r>
              <a:rPr lang="ru-RU" dirty="0"/>
              <a:t> </a:t>
            </a:r>
            <a:r>
              <a:rPr lang="ru-RU" dirty="0" err="1"/>
              <a:t>ціску</a:t>
            </a:r>
            <a:r>
              <a:rPr lang="ru-RU" dirty="0"/>
              <a:t> на </a:t>
            </a:r>
            <a:r>
              <a:rPr lang="ru-RU" dirty="0" err="1"/>
              <a:t>прыроднае</a:t>
            </a:r>
            <a:r>
              <a:rPr lang="ru-RU" dirty="0"/>
              <a:t> </a:t>
            </a:r>
            <a:r>
              <a:rPr lang="ru-RU" dirty="0" err="1"/>
              <a:t>асяроддзе</a:t>
            </a:r>
            <a:r>
              <a:rPr lang="ru-RU" dirty="0"/>
              <a:t> планеты і </a:t>
            </a:r>
            <a:r>
              <a:rPr lang="ru-RU" dirty="0" err="1"/>
              <a:t>развіваць</a:t>
            </a:r>
            <a:r>
              <a:rPr lang="ru-RU" dirty="0"/>
              <a:t> </a:t>
            </a:r>
            <a:r>
              <a:rPr lang="ru-RU" dirty="0" err="1"/>
              <a:t>экалагічныя</a:t>
            </a:r>
            <a:r>
              <a:rPr lang="ru-RU" dirty="0"/>
              <a:t>, </a:t>
            </a:r>
            <a:r>
              <a:rPr lang="ru-RU" dirty="0" err="1"/>
              <a:t>т.зв</a:t>
            </a:r>
            <a:r>
              <a:rPr lang="ru-RU" dirty="0"/>
              <a:t>. </a:t>
            </a:r>
            <a:r>
              <a:rPr lang="ru-RU" dirty="0" err="1"/>
              <a:t>зялёныя</a:t>
            </a:r>
            <a:r>
              <a:rPr lang="ru-RU" dirty="0"/>
              <a:t>, </a:t>
            </a:r>
            <a:r>
              <a:rPr lang="ru-RU" dirty="0" err="1"/>
              <a:t>вытворчасць</a:t>
            </a:r>
            <a:r>
              <a:rPr lang="ru-RU" dirty="0"/>
              <a:t> і </a:t>
            </a:r>
            <a:r>
              <a:rPr lang="ru-RU" dirty="0" err="1"/>
              <a:t>спажыванне</a:t>
            </a:r>
            <a:r>
              <a:rPr lang="ru-RU" dirty="0"/>
              <a:t>. </a:t>
            </a:r>
            <a:r>
              <a:rPr lang="ru-RU" dirty="0" err="1"/>
              <a:t>Прынцыпамі</a:t>
            </a:r>
            <a:r>
              <a:rPr lang="ru-RU" dirty="0"/>
              <a:t> </a:t>
            </a:r>
            <a:r>
              <a:rPr lang="ru-RU" dirty="0" err="1"/>
              <a:t>гэтага</a:t>
            </a:r>
            <a:r>
              <a:rPr lang="ru-RU" dirty="0"/>
              <a:t> </a:t>
            </a:r>
            <a:r>
              <a:rPr lang="ru-RU" dirty="0" err="1"/>
              <a:t>падыходу</a:t>
            </a:r>
            <a:r>
              <a:rPr lang="ru-RU" dirty="0"/>
              <a:t> </a:t>
            </a:r>
            <a:r>
              <a:rPr lang="ru-RU" dirty="0" err="1"/>
              <a:t>з’яўляецца</a:t>
            </a:r>
            <a:r>
              <a:rPr lang="ru-RU" dirty="0"/>
              <a:t> </a:t>
            </a:r>
            <a:r>
              <a:rPr lang="ru-RU" dirty="0" err="1"/>
              <a:t>ўзаемнасць</a:t>
            </a:r>
            <a:r>
              <a:rPr lang="ru-RU" dirty="0"/>
              <a:t> і </a:t>
            </a:r>
            <a:r>
              <a:rPr lang="ru-RU" dirty="0" err="1"/>
              <a:t>адказнасць</a:t>
            </a:r>
            <a:r>
              <a:rPr lang="ru-RU" dirty="0"/>
              <a:t> за </a:t>
            </a:r>
            <a:r>
              <a:rPr lang="ru-RU" dirty="0" err="1"/>
              <a:t>лёс</a:t>
            </a:r>
            <a:r>
              <a:rPr lang="ru-RU" dirty="0"/>
              <a:t> </a:t>
            </a:r>
            <a:r>
              <a:rPr lang="ru-RU" dirty="0" err="1"/>
              <a:t>Зямлі</a:t>
            </a:r>
            <a:r>
              <a:rPr lang="ru-RU" dirty="0"/>
              <a:t> і </a:t>
            </a:r>
            <a:r>
              <a:rPr lang="ru-RU" dirty="0" err="1"/>
              <a:t>Чалавецтва</a:t>
            </a:r>
            <a:r>
              <a:rPr lang="ru-RU" dirty="0"/>
              <a:t>. Так, 12 </a:t>
            </a:r>
            <a:r>
              <a:rPr lang="ru-RU" dirty="0" err="1"/>
              <a:t>снежня</a:t>
            </a:r>
            <a:r>
              <a:rPr lang="ru-RU" dirty="0"/>
              <a:t> 2015 </a:t>
            </a:r>
            <a:r>
              <a:rPr lang="ru-RU" dirty="0" err="1"/>
              <a:t>г.у</a:t>
            </a:r>
            <a:r>
              <a:rPr lang="ru-RU" dirty="0"/>
              <a:t> </a:t>
            </a:r>
            <a:r>
              <a:rPr lang="ru-RU" dirty="0" err="1"/>
              <a:t>Парыжы</a:t>
            </a:r>
            <a:r>
              <a:rPr lang="ru-RU" dirty="0"/>
              <a:t> на </a:t>
            </a:r>
            <a:r>
              <a:rPr lang="ru-RU" dirty="0" err="1"/>
              <a:t>Сусветнай</a:t>
            </a:r>
            <a:r>
              <a:rPr lang="ru-RU" dirty="0"/>
              <a:t> ХХІ-й </a:t>
            </a:r>
            <a:r>
              <a:rPr lang="ru-RU" dirty="0" err="1"/>
              <a:t>канферэнцыі</a:t>
            </a:r>
            <a:r>
              <a:rPr lang="ru-RU" dirty="0"/>
              <a:t> па </a:t>
            </a:r>
            <a:r>
              <a:rPr lang="ru-RU" dirty="0" err="1"/>
              <a:t>клімату</a:t>
            </a:r>
            <a:r>
              <a:rPr lang="ru-RU" dirty="0"/>
              <a:t> была </a:t>
            </a:r>
            <a:r>
              <a:rPr lang="ru-RU" dirty="0" err="1"/>
              <a:t>прынятая</a:t>
            </a:r>
            <a:r>
              <a:rPr lang="ru-RU" dirty="0"/>
              <a:t> </a:t>
            </a:r>
            <a:r>
              <a:rPr lang="ru-RU" dirty="0" err="1"/>
              <a:t>Канвенцыя</a:t>
            </a:r>
            <a:r>
              <a:rPr lang="ru-RU" dirty="0"/>
              <a:t> ААН па </a:t>
            </a:r>
            <a:r>
              <a:rPr lang="ru-RU" dirty="0" err="1"/>
              <a:t>змяненні</a:t>
            </a:r>
            <a:r>
              <a:rPr lang="ru-RU" dirty="0"/>
              <a:t> </a:t>
            </a:r>
            <a:r>
              <a:rPr lang="ru-RU" dirty="0" err="1"/>
              <a:t>клімату</a:t>
            </a:r>
            <a:r>
              <a:rPr lang="ru-RU" dirty="0"/>
              <a:t>. </a:t>
            </a:r>
            <a:r>
              <a:rPr lang="ru-RU" dirty="0" err="1"/>
              <a:t>Яе</a:t>
            </a:r>
            <a:r>
              <a:rPr lang="ru-RU" dirty="0"/>
              <a:t> </a:t>
            </a:r>
            <a:r>
              <a:rPr lang="ru-RU" dirty="0" err="1"/>
              <a:t>пагадзілі</a:t>
            </a:r>
            <a:r>
              <a:rPr lang="ru-RU" dirty="0"/>
              <a:t> і </a:t>
            </a:r>
            <a:r>
              <a:rPr lang="ru-RU" dirty="0" err="1"/>
              <a:t>падпісалі</a:t>
            </a:r>
            <a:r>
              <a:rPr lang="ru-RU" dirty="0"/>
              <a:t> </a:t>
            </a:r>
            <a:r>
              <a:rPr lang="ru-RU" dirty="0" err="1"/>
              <a:t>прадстаўнікі</a:t>
            </a:r>
            <a:r>
              <a:rPr lang="ru-RU" dirty="0"/>
              <a:t> 177 </a:t>
            </a:r>
            <a:r>
              <a:rPr lang="ru-RU" dirty="0" err="1"/>
              <a:t>краін</a:t>
            </a:r>
            <a:r>
              <a:rPr lang="ru-RU" dirty="0"/>
              <a:t>. </a:t>
            </a:r>
            <a:r>
              <a:rPr lang="ru-RU" dirty="0" err="1"/>
              <a:t>Канвенцыя</a:t>
            </a:r>
            <a:r>
              <a:rPr lang="ru-RU" dirty="0"/>
              <a:t> </a:t>
            </a:r>
            <a:r>
              <a:rPr lang="ru-RU" dirty="0" err="1"/>
              <a:t>прадбачае</a:t>
            </a:r>
            <a:r>
              <a:rPr lang="ru-RU" dirty="0"/>
              <a:t> з 2020 г. </a:t>
            </a:r>
            <a:r>
              <a:rPr lang="ru-RU" dirty="0" err="1"/>
              <a:t>правядзенне</a:t>
            </a:r>
            <a:r>
              <a:rPr lang="ru-RU" dirty="0"/>
              <a:t> </a:t>
            </a:r>
            <a:r>
              <a:rPr lang="ru-RU" dirty="0" err="1"/>
              <a:t>маштабных</a:t>
            </a:r>
            <a:r>
              <a:rPr lang="ru-RU" dirty="0"/>
              <a:t> мер па </a:t>
            </a:r>
            <a:r>
              <a:rPr lang="ru-RU" dirty="0" err="1"/>
              <a:t>змяншэнні</a:t>
            </a:r>
            <a:r>
              <a:rPr lang="ru-RU" dirty="0"/>
              <a:t> </a:t>
            </a:r>
            <a:r>
              <a:rPr lang="ru-RU" dirty="0" err="1"/>
              <a:t>выкідаў</a:t>
            </a:r>
            <a:r>
              <a:rPr lang="ru-RU" dirty="0"/>
              <a:t> СО2 і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шкодных</a:t>
            </a:r>
            <a:r>
              <a:rPr lang="ru-RU" dirty="0"/>
              <a:t> </a:t>
            </a:r>
            <a:r>
              <a:rPr lang="ru-RU" dirty="0" err="1"/>
              <a:t>выкідаў</a:t>
            </a:r>
            <a:r>
              <a:rPr lang="ru-RU" dirty="0"/>
              <a:t> у </a:t>
            </a:r>
            <a:r>
              <a:rPr lang="ru-RU" dirty="0" err="1"/>
              <a:t>атмасферу</a:t>
            </a:r>
            <a:r>
              <a:rPr lang="ru-RU" dirty="0"/>
              <a:t> </a:t>
            </a:r>
            <a:r>
              <a:rPr lang="ru-RU" dirty="0" err="1"/>
              <a:t>Зямлі</a:t>
            </a:r>
            <a:r>
              <a:rPr lang="ru-RU" dirty="0"/>
              <a:t>. У </a:t>
            </a:r>
            <a:r>
              <a:rPr lang="ru-RU" dirty="0" err="1"/>
              <a:t>адрозненне</a:t>
            </a:r>
            <a:r>
              <a:rPr lang="ru-RU" dirty="0"/>
              <a:t> ад </a:t>
            </a:r>
            <a:r>
              <a:rPr lang="ru-RU" dirty="0" err="1"/>
              <a:t>Кіёцкага</a:t>
            </a:r>
            <a:r>
              <a:rPr lang="ru-RU" dirty="0"/>
              <a:t> </a:t>
            </a:r>
            <a:r>
              <a:rPr lang="ru-RU" dirty="0" err="1"/>
              <a:t>пратакола</a:t>
            </a:r>
            <a:r>
              <a:rPr lang="ru-RU" dirty="0"/>
              <a:t> 1997 г., </a:t>
            </a:r>
            <a:r>
              <a:rPr lang="ru-RU" dirty="0" err="1"/>
              <a:t>дзе</a:t>
            </a:r>
            <a:r>
              <a:rPr lang="ru-RU" dirty="0"/>
              <a:t> </a:t>
            </a:r>
            <a:r>
              <a:rPr lang="ru-RU" dirty="0" err="1"/>
              <a:t>праблему</a:t>
            </a:r>
            <a:r>
              <a:rPr lang="ru-RU" dirty="0"/>
              <a:t> </a:t>
            </a:r>
            <a:r>
              <a:rPr lang="ru-RU" dirty="0" err="1"/>
              <a:t>браліся</a:t>
            </a:r>
            <a:r>
              <a:rPr lang="ru-RU" dirty="0"/>
              <a:t> </a:t>
            </a:r>
            <a:r>
              <a:rPr lang="ru-RU" dirty="0" err="1"/>
              <a:t>вырашаць</a:t>
            </a:r>
            <a:r>
              <a:rPr lang="ru-RU" dirty="0"/>
              <a:t> </a:t>
            </a:r>
            <a:r>
              <a:rPr lang="ru-RU" dirty="0" err="1"/>
              <a:t>толькі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высока- і </a:t>
            </a:r>
            <a:r>
              <a:rPr lang="ru-RU" dirty="0" err="1"/>
              <a:t>сярэднеразвітых</a:t>
            </a:r>
            <a:r>
              <a:rPr lang="ru-RU" dirty="0"/>
              <a:t> </a:t>
            </a:r>
            <a:r>
              <a:rPr lang="ru-RU" dirty="0" err="1"/>
              <a:t>краін</a:t>
            </a:r>
            <a:r>
              <a:rPr lang="ru-RU" dirty="0"/>
              <a:t>, </a:t>
            </a:r>
            <a:r>
              <a:rPr lang="ru-RU" dirty="0" err="1"/>
              <a:t>новае</a:t>
            </a:r>
            <a:r>
              <a:rPr lang="ru-RU" dirty="0"/>
              <a:t> </a:t>
            </a:r>
            <a:r>
              <a:rPr lang="ru-RU" dirty="0" err="1"/>
              <a:t>пагадненне</a:t>
            </a:r>
            <a:r>
              <a:rPr lang="ru-RU" dirty="0"/>
              <a:t> мае </a:t>
            </a:r>
            <a:r>
              <a:rPr lang="ru-RU" dirty="0" err="1"/>
              <a:t>глабальны</a:t>
            </a:r>
            <a:r>
              <a:rPr lang="ru-RU" dirty="0"/>
              <a:t> </a:t>
            </a:r>
            <a:r>
              <a:rPr lang="ru-RU" dirty="0" err="1"/>
              <a:t>характар</a:t>
            </a:r>
            <a:r>
              <a:rPr lang="ru-RU" dirty="0"/>
              <a:t>. </a:t>
            </a:r>
            <a:r>
              <a:rPr lang="ru-RU" dirty="0" err="1"/>
              <a:t>Яно</a:t>
            </a:r>
            <a:r>
              <a:rPr lang="ru-RU" dirty="0"/>
              <a:t> </a:t>
            </a:r>
            <a:r>
              <a:rPr lang="ru-RU" dirty="0" err="1"/>
              <a:t>паклікана</a:t>
            </a:r>
            <a:r>
              <a:rPr lang="ru-RU" dirty="0"/>
              <a:t> </a:t>
            </a:r>
            <a:r>
              <a:rPr lang="ru-RU" dirty="0" err="1"/>
              <a:t>спыніць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затармазіць</a:t>
            </a:r>
            <a:r>
              <a:rPr lang="ru-RU" dirty="0"/>
              <a:t> </a:t>
            </a:r>
            <a:r>
              <a:rPr lang="ru-RU" dirty="0" err="1"/>
              <a:t>глабальнае</a:t>
            </a:r>
            <a:r>
              <a:rPr lang="ru-RU" dirty="0"/>
              <a:t> </a:t>
            </a:r>
            <a:r>
              <a:rPr lang="ru-RU" dirty="0" err="1"/>
              <a:t>пацяпленне</a:t>
            </a:r>
            <a:r>
              <a:rPr lang="ru-RU" dirty="0"/>
              <a:t>. </a:t>
            </a:r>
            <a:r>
              <a:rPr lang="ru-RU" dirty="0" err="1"/>
              <a:t>Паказальна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вакол</a:t>
            </a:r>
            <a:r>
              <a:rPr lang="ru-RU" dirty="0"/>
              <a:t> </a:t>
            </a:r>
            <a:r>
              <a:rPr lang="ru-RU" dirty="0" err="1"/>
              <a:t>ажыццяўлення</a:t>
            </a:r>
            <a:r>
              <a:rPr lang="ru-RU" dirty="0"/>
              <a:t> </a:t>
            </a:r>
            <a:r>
              <a:rPr lang="ru-RU" dirty="0" err="1"/>
              <a:t>праекту</a:t>
            </a:r>
            <a:r>
              <a:rPr lang="ru-RU" dirty="0"/>
              <a:t> ў </a:t>
            </a:r>
            <a:r>
              <a:rPr lang="ru-RU" dirty="0" err="1"/>
              <a:t>шэрагу</a:t>
            </a:r>
            <a:r>
              <a:rPr lang="ru-RU" dirty="0"/>
              <a:t> </a:t>
            </a:r>
            <a:r>
              <a:rPr lang="ru-RU" dirty="0" err="1"/>
              <a:t>краін</a:t>
            </a:r>
            <a:r>
              <a:rPr lang="ru-RU" dirty="0"/>
              <a:t> </a:t>
            </a:r>
            <a:r>
              <a:rPr lang="ru-RU" dirty="0" err="1"/>
              <a:t>разгарэліся</a:t>
            </a:r>
            <a:r>
              <a:rPr lang="ru-RU" dirty="0"/>
              <a:t> </a:t>
            </a:r>
            <a:r>
              <a:rPr lang="ru-RU" dirty="0" err="1"/>
              <a:t>вострыя</a:t>
            </a:r>
            <a:r>
              <a:rPr lang="ru-RU" dirty="0"/>
              <a:t> </a:t>
            </a:r>
            <a:r>
              <a:rPr lang="ru-RU" dirty="0" err="1"/>
              <a:t>палітычныя</a:t>
            </a:r>
            <a:r>
              <a:rPr lang="ru-RU" dirty="0"/>
              <a:t> </a:t>
            </a:r>
            <a:r>
              <a:rPr lang="ru-RU" dirty="0" err="1"/>
              <a:t>дэбаты</a:t>
            </a:r>
            <a:r>
              <a:rPr lang="ru-RU" dirty="0"/>
              <a:t>. У </a:t>
            </a:r>
            <a:r>
              <a:rPr lang="ru-RU" dirty="0" err="1"/>
              <a:t>асноўным</a:t>
            </a:r>
            <a:r>
              <a:rPr lang="ru-RU" dirty="0"/>
              <a:t> </a:t>
            </a:r>
            <a:r>
              <a:rPr lang="ru-RU" dirty="0" err="1"/>
              <a:t>яны</a:t>
            </a:r>
            <a:r>
              <a:rPr lang="ru-RU" dirty="0"/>
              <a:t>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выкліканы</a:t>
            </a:r>
            <a:r>
              <a:rPr lang="ru-RU" dirty="0"/>
              <a:t> </a:t>
            </a:r>
            <a:r>
              <a:rPr lang="ru-RU" dirty="0" err="1"/>
              <a:t>лабістамі</a:t>
            </a:r>
            <a:r>
              <a:rPr lang="ru-RU" dirty="0"/>
              <a:t> буйных </a:t>
            </a:r>
            <a:r>
              <a:rPr lang="ru-RU" dirty="0" err="1"/>
              <a:t>індустрыяльных</a:t>
            </a:r>
            <a:r>
              <a:rPr lang="ru-RU" dirty="0"/>
              <a:t> </a:t>
            </a:r>
            <a:r>
              <a:rPr lang="ru-RU" dirty="0" err="1"/>
              <a:t>кампаній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не </a:t>
            </a:r>
            <a:r>
              <a:rPr lang="ru-RU" dirty="0" err="1"/>
              <a:t>жадалі</a:t>
            </a:r>
            <a:r>
              <a:rPr lang="ru-RU" dirty="0"/>
              <a:t> </a:t>
            </a:r>
            <a:r>
              <a:rPr lang="ru-RU" dirty="0" err="1"/>
              <a:t>губляць</a:t>
            </a:r>
            <a:r>
              <a:rPr lang="ru-RU" dirty="0"/>
              <a:t> свае </a:t>
            </a:r>
            <a:r>
              <a:rPr lang="ru-RU" dirty="0" err="1"/>
              <a:t>прыбыткі</a:t>
            </a:r>
            <a:r>
              <a:rPr lang="ru-RU" dirty="0" smtClean="0"/>
              <a:t>. М</a:t>
            </a:r>
            <a:r>
              <a:rPr lang="en-US" dirty="0" err="1" smtClean="0"/>
              <a:t>i</a:t>
            </a:r>
            <a:r>
              <a:rPr lang="ru-RU" dirty="0" smtClean="0"/>
              <a:t>ж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65302" y="3933056"/>
            <a:ext cx="6178698" cy="2924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 тым, высокую адказнасць праявілі краіны ЕС, асабліва Германія і Францыя, Швецыя, нек.інш. — яны прынцыпова адстойвалі важнасць экалагічнага пытання ў лёсах свету. Вялікую падтрымку ініцыятыва ЕС знайшла ў Канады, Японіі, Кітая, Украіны, Беларусі і нек.інш. краін. Так, Кітай зведаў за апошнія 25 год вялікі індустрыяльны рост і сутыкнуўся з шэрагам цяжкіх экалагічных праблем (смогі ў Пекіне і інш. гарадах, у прамысловых зонах; забруджанне рэк; дэградацыя і атручванне глебаў) і ўзяўся за паляпшэнне свайго экалагічнага становішча.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479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90" y="3255953"/>
            <a:ext cx="3715294" cy="3602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Па-</a:t>
            </a:r>
            <a:r>
              <a:rPr lang="ru-RU" dirty="0" err="1"/>
              <a:t>ранейшаму</a:t>
            </a:r>
            <a:r>
              <a:rPr lang="ru-RU" dirty="0"/>
              <a:t> </a:t>
            </a:r>
            <a:r>
              <a:rPr lang="ru-RU" dirty="0" err="1"/>
              <a:t>вялікай</a:t>
            </a:r>
            <a:r>
              <a:rPr lang="ru-RU" dirty="0"/>
              <a:t> </a:t>
            </a:r>
            <a:r>
              <a:rPr lang="ru-RU" dirty="0" err="1"/>
              <a:t>праблемай</a:t>
            </a:r>
            <a:r>
              <a:rPr lang="ru-RU" dirty="0"/>
              <a:t> стае </a:t>
            </a:r>
            <a:r>
              <a:rPr lang="ru-RU" dirty="0" err="1"/>
              <a:t>забруджванне</a:t>
            </a:r>
            <a:r>
              <a:rPr lang="ru-RU" dirty="0"/>
              <a:t> </a:t>
            </a:r>
            <a:r>
              <a:rPr lang="ru-RU" dirty="0" err="1"/>
              <a:t>водаў</a:t>
            </a:r>
            <a:r>
              <a:rPr lang="ru-RU" dirty="0"/>
              <a:t> і </a:t>
            </a:r>
            <a:r>
              <a:rPr lang="ru-RU" dirty="0" err="1"/>
              <a:t>глебаў</a:t>
            </a:r>
            <a:r>
              <a:rPr lang="ru-RU" dirty="0"/>
              <a:t> у </a:t>
            </a:r>
            <a:r>
              <a:rPr lang="ru-RU" dirty="0" err="1"/>
              <a:t>выніку</a:t>
            </a:r>
            <a:r>
              <a:rPr lang="ru-RU" dirty="0"/>
              <a:t> </a:t>
            </a:r>
            <a:r>
              <a:rPr lang="ru-RU" dirty="0" err="1"/>
              <a:t>гаспадарчай</a:t>
            </a:r>
            <a:r>
              <a:rPr lang="ru-RU" dirty="0"/>
              <a:t> </a:t>
            </a:r>
            <a:r>
              <a:rPr lang="ru-RU" dirty="0" err="1"/>
              <a:t>дзейнасці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. Так, у воды планеты </a:t>
            </a:r>
            <a:r>
              <a:rPr lang="ru-RU" dirty="0" err="1"/>
              <a:t>патрапляе</a:t>
            </a:r>
            <a:r>
              <a:rPr lang="ru-RU" dirty="0"/>
              <a:t> </a:t>
            </a:r>
            <a:r>
              <a:rPr lang="ru-RU" dirty="0" err="1"/>
              <a:t>вялікі</a:t>
            </a:r>
            <a:r>
              <a:rPr lang="ru-RU" dirty="0"/>
              <a:t> </a:t>
            </a:r>
            <a:r>
              <a:rPr lang="ru-RU" dirty="0" err="1"/>
              <a:t>аб’ём</a:t>
            </a:r>
            <a:r>
              <a:rPr lang="ru-RU" dirty="0"/>
              <a:t> </a:t>
            </a:r>
            <a:r>
              <a:rPr lang="ru-RU" dirty="0" err="1"/>
              <a:t>нітратаў</a:t>
            </a:r>
            <a:r>
              <a:rPr lang="ru-RU" dirty="0"/>
              <a:t>, </a:t>
            </a:r>
            <a:r>
              <a:rPr lang="ru-RU" dirty="0" err="1"/>
              <a:t>фасфатаў</a:t>
            </a:r>
            <a:r>
              <a:rPr lang="ru-RU" dirty="0"/>
              <a:t>, </a:t>
            </a:r>
            <a:r>
              <a:rPr lang="ru-RU" dirty="0" err="1"/>
              <a:t>сінтэтычных</a:t>
            </a:r>
            <a:r>
              <a:rPr lang="ru-RU" dirty="0"/>
              <a:t> і </a:t>
            </a:r>
            <a:r>
              <a:rPr lang="ru-RU" dirty="0" err="1"/>
              <a:t>арганічных</a:t>
            </a:r>
            <a:r>
              <a:rPr lang="ru-RU" dirty="0"/>
              <a:t> </a:t>
            </a:r>
            <a:r>
              <a:rPr lang="ru-RU" dirty="0" err="1"/>
              <a:t>рэчываў</a:t>
            </a:r>
            <a:r>
              <a:rPr lang="ru-RU" dirty="0"/>
              <a:t>. </a:t>
            </a:r>
            <a:r>
              <a:rPr lang="ru-RU" dirty="0" err="1"/>
              <a:t>Мільёны</a:t>
            </a:r>
            <a:r>
              <a:rPr lang="ru-RU" dirty="0"/>
              <a:t> тон </a:t>
            </a:r>
            <a:r>
              <a:rPr lang="ru-RU" dirty="0" err="1"/>
              <a:t>іх</a:t>
            </a:r>
            <a:r>
              <a:rPr lang="ru-RU" dirty="0"/>
              <a:t> </a:t>
            </a:r>
            <a:r>
              <a:rPr lang="ru-RU" dirty="0" err="1"/>
              <a:t>трапляе</a:t>
            </a:r>
            <a:r>
              <a:rPr lang="ru-RU" dirty="0"/>
              <a:t> ў моры </a:t>
            </a:r>
            <a:r>
              <a:rPr lang="ru-RU" dirty="0" err="1"/>
              <a:t>праз</a:t>
            </a:r>
            <a:r>
              <a:rPr lang="ru-RU" dirty="0"/>
              <a:t> </a:t>
            </a:r>
            <a:r>
              <a:rPr lang="ru-RU" dirty="0" err="1"/>
              <a:t>рэкі</a:t>
            </a:r>
            <a:r>
              <a:rPr lang="ru-RU" dirty="0"/>
              <a:t> (Дунай, </a:t>
            </a:r>
            <a:r>
              <a:rPr lang="ru-RU" dirty="0" err="1"/>
              <a:t>Дняпро</a:t>
            </a:r>
            <a:r>
              <a:rPr lang="ru-RU" dirty="0"/>
              <a:t>, Дон, Волга, Янцзы, </a:t>
            </a:r>
            <a:r>
              <a:rPr lang="ru-RU" dirty="0" err="1"/>
              <a:t>Місісіпі</a:t>
            </a:r>
            <a:r>
              <a:rPr lang="ru-RU" dirty="0"/>
              <a:t>, Ла-Плата і </a:t>
            </a:r>
            <a:r>
              <a:rPr lang="ru-RU" dirty="0" err="1"/>
              <a:t>мн.інш</a:t>
            </a:r>
            <a:r>
              <a:rPr lang="ru-RU" dirty="0"/>
              <a:t>.) — як </a:t>
            </a:r>
            <a:r>
              <a:rPr lang="ru-RU" dirty="0" err="1"/>
              <a:t>наступствы</a:t>
            </a:r>
            <a:r>
              <a:rPr lang="ru-RU" dirty="0"/>
              <a:t> </a:t>
            </a:r>
            <a:r>
              <a:rPr lang="ru-RU" dirty="0" err="1"/>
              <a:t>неэкалагічнага</a:t>
            </a:r>
            <a:r>
              <a:rPr lang="ru-RU" dirty="0"/>
              <a:t> </a:t>
            </a:r>
            <a:r>
              <a:rPr lang="ru-RU" dirty="0" err="1"/>
              <a:t>вядзення</a:t>
            </a:r>
            <a:r>
              <a:rPr lang="ru-RU" dirty="0"/>
              <a:t> </a:t>
            </a:r>
            <a:r>
              <a:rPr lang="ru-RU" dirty="0" err="1"/>
              <a:t>сельскай</a:t>
            </a:r>
            <a:r>
              <a:rPr lang="ru-RU" dirty="0"/>
              <a:t> </a:t>
            </a:r>
            <a:r>
              <a:rPr lang="ru-RU" dirty="0" err="1"/>
              <a:t>гаспадаркі</a:t>
            </a:r>
            <a:r>
              <a:rPr lang="ru-RU" dirty="0"/>
              <a:t>, з </a:t>
            </a:r>
            <a:r>
              <a:rPr lang="ru-RU" dirty="0" err="1"/>
              <a:t>камунальнымі</a:t>
            </a:r>
            <a:r>
              <a:rPr lang="ru-RU" dirty="0"/>
              <a:t> і </a:t>
            </a:r>
            <a:r>
              <a:rPr lang="ru-RU" dirty="0" err="1"/>
              <a:t>прамысловымі</a:t>
            </a:r>
            <a:r>
              <a:rPr lang="ru-RU" dirty="0"/>
              <a:t> </a:t>
            </a:r>
            <a:r>
              <a:rPr lang="ru-RU" dirty="0" err="1"/>
              <a:t>стокамі</a:t>
            </a:r>
            <a:r>
              <a:rPr lang="ru-RU" dirty="0"/>
              <a:t>. У </a:t>
            </a:r>
            <a:r>
              <a:rPr lang="ru-RU" dirty="0" err="1"/>
              <a:t>выніку</a:t>
            </a:r>
            <a:r>
              <a:rPr lang="ru-RU" dirty="0"/>
              <a:t>, </a:t>
            </a:r>
            <a:r>
              <a:rPr lang="ru-RU" dirty="0" err="1"/>
              <a:t>назіраецца</a:t>
            </a:r>
            <a:r>
              <a:rPr lang="ru-RU" dirty="0"/>
              <a:t> (у пару </a:t>
            </a:r>
            <a:r>
              <a:rPr lang="ru-RU" dirty="0" err="1"/>
              <a:t>высокіх</a:t>
            </a:r>
            <a:r>
              <a:rPr lang="ru-RU" dirty="0"/>
              <a:t> </a:t>
            </a:r>
            <a:r>
              <a:rPr lang="ru-RU" dirty="0" err="1"/>
              <a:t>тэмператур</a:t>
            </a:r>
            <a:r>
              <a:rPr lang="ru-RU" dirty="0"/>
              <a:t>) </a:t>
            </a:r>
            <a:r>
              <a:rPr lang="ru-RU" dirty="0" err="1"/>
              <a:t>масавае</a:t>
            </a:r>
            <a:r>
              <a:rPr lang="ru-RU" dirty="0"/>
              <a:t> </a:t>
            </a:r>
            <a:r>
              <a:rPr lang="ru-RU" dirty="0" err="1"/>
              <a:t>квітненне</a:t>
            </a:r>
            <a:r>
              <a:rPr lang="ru-RU" dirty="0"/>
              <a:t> </a:t>
            </a:r>
            <a:r>
              <a:rPr lang="ru-RU" dirty="0" err="1"/>
              <a:t>сіне-зялёных</a:t>
            </a:r>
            <a:r>
              <a:rPr lang="ru-RU" dirty="0"/>
              <a:t> </a:t>
            </a:r>
            <a:r>
              <a:rPr lang="ru-RU" dirty="0" err="1"/>
              <a:t>водарасцяў</a:t>
            </a:r>
            <a:r>
              <a:rPr lang="ru-RU" dirty="0"/>
              <a:t> — як у </a:t>
            </a:r>
            <a:r>
              <a:rPr lang="ru-RU" dirty="0" err="1"/>
              <a:t>прэсных</a:t>
            </a:r>
            <a:r>
              <a:rPr lang="ru-RU" dirty="0"/>
              <a:t>, так і ў </a:t>
            </a:r>
            <a:r>
              <a:rPr lang="ru-RU" dirty="0" err="1"/>
              <a:t>марскіх</a:t>
            </a:r>
            <a:r>
              <a:rPr lang="ru-RU" dirty="0"/>
              <a:t> водах. У сваю </a:t>
            </a:r>
            <a:r>
              <a:rPr lang="ru-RU" dirty="0" err="1"/>
              <a:t>чаргу</a:t>
            </a:r>
            <a:r>
              <a:rPr lang="ru-RU" dirty="0"/>
              <a:t>, тое </a:t>
            </a:r>
            <a:r>
              <a:rPr lang="ru-RU" dirty="0" err="1"/>
              <a:t>вядзенне</a:t>
            </a:r>
            <a:r>
              <a:rPr lang="ru-RU" dirty="0"/>
              <a:t> да </a:t>
            </a:r>
            <a:r>
              <a:rPr lang="ru-RU" dirty="0" err="1"/>
              <a:t>ўзнікнення</a:t>
            </a:r>
            <a:r>
              <a:rPr lang="ru-RU" dirty="0"/>
              <a:t> зон замору рыб і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воднай</a:t>
            </a:r>
            <a:r>
              <a:rPr lang="ru-RU" dirty="0"/>
              <a:t> </a:t>
            </a:r>
            <a:r>
              <a:rPr lang="ru-RU" dirty="0" err="1"/>
              <a:t>фаўны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гіне</a:t>
            </a:r>
            <a:r>
              <a:rPr lang="ru-RU" dirty="0"/>
              <a:t> ад </a:t>
            </a:r>
            <a:r>
              <a:rPr lang="ru-RU" dirty="0" err="1"/>
              <a:t>недахопу</a:t>
            </a:r>
            <a:r>
              <a:rPr lang="ru-RU" dirty="0"/>
              <a:t> </a:t>
            </a:r>
            <a:r>
              <a:rPr lang="ru-RU" dirty="0" err="1"/>
              <a:t>кіслароду</a:t>
            </a:r>
            <a:r>
              <a:rPr lang="ru-RU" dirty="0"/>
              <a:t>. </a:t>
            </a:r>
            <a:r>
              <a:rPr lang="ru-RU" dirty="0" err="1"/>
              <a:t>Згаданыя</a:t>
            </a:r>
            <a:r>
              <a:rPr lang="ru-RU" dirty="0"/>
              <a:t> </a:t>
            </a:r>
            <a:r>
              <a:rPr lang="ru-RU" dirty="0" err="1"/>
              <a:t>водараслі</a:t>
            </a:r>
            <a:r>
              <a:rPr lang="ru-RU" dirty="0"/>
              <a:t> (</a:t>
            </a:r>
            <a:r>
              <a:rPr lang="ru-RU" dirty="0" err="1"/>
              <a:t>цыянабактэрыі</a:t>
            </a:r>
            <a:r>
              <a:rPr lang="ru-RU" dirty="0"/>
              <a:t>) </a:t>
            </a:r>
            <a:r>
              <a:rPr lang="ru-RU" dirty="0" err="1"/>
              <a:t>вылучаюць</a:t>
            </a:r>
            <a:r>
              <a:rPr lang="ru-RU" dirty="0"/>
              <a:t> шмат </a:t>
            </a:r>
            <a:r>
              <a:rPr lang="ru-RU" dirty="0" err="1"/>
              <a:t>таксічных</a:t>
            </a:r>
            <a:r>
              <a:rPr lang="ru-RU" dirty="0"/>
              <a:t> </a:t>
            </a:r>
            <a:r>
              <a:rPr lang="ru-RU" dirty="0" err="1"/>
              <a:t>рэчываў</a:t>
            </a:r>
            <a:r>
              <a:rPr lang="ru-RU" dirty="0"/>
              <a:t>. Як </a:t>
            </a:r>
            <a:r>
              <a:rPr lang="ru-RU" dirty="0" err="1"/>
              <a:t>вынік</a:t>
            </a:r>
            <a:r>
              <a:rPr lang="ru-RU" dirty="0"/>
              <a:t>, на дне </a:t>
            </a:r>
            <a:r>
              <a:rPr lang="ru-RU" dirty="0" err="1"/>
              <a:t>Мексіканскага</a:t>
            </a:r>
            <a:r>
              <a:rPr lang="ru-RU" dirty="0"/>
              <a:t> </a:t>
            </a:r>
            <a:r>
              <a:rPr lang="ru-RU" dirty="0" err="1"/>
              <a:t>заліву</a:t>
            </a:r>
            <a:r>
              <a:rPr lang="ru-RU" dirty="0"/>
              <a:t>, у </a:t>
            </a:r>
            <a:r>
              <a:rPr lang="ru-RU" dirty="0" err="1"/>
              <a:t>Балтыйскім</a:t>
            </a:r>
            <a:r>
              <a:rPr lang="ru-RU" dirty="0"/>
              <a:t> і </a:t>
            </a:r>
            <a:r>
              <a:rPr lang="ru-RU" dirty="0" err="1"/>
              <a:t>Чорным</a:t>
            </a:r>
            <a:r>
              <a:rPr lang="ru-RU" dirty="0"/>
              <a:t> </a:t>
            </a:r>
            <a:r>
              <a:rPr lang="ru-RU" dirty="0" err="1"/>
              <a:t>марах</a:t>
            </a:r>
            <a:r>
              <a:rPr lang="ru-RU" dirty="0"/>
              <a:t> і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узнікаць</a:t>
            </a:r>
            <a:r>
              <a:rPr lang="ru-RU" dirty="0"/>
              <a:t> </a:t>
            </a:r>
            <a:r>
              <a:rPr lang="ru-RU" dirty="0" err="1"/>
              <a:t>значныя</a:t>
            </a:r>
            <a:r>
              <a:rPr lang="ru-RU" dirty="0"/>
              <a:t> </a:t>
            </a:r>
            <a:r>
              <a:rPr lang="ru-RU" dirty="0" err="1"/>
              <a:t>мёртвыя</a:t>
            </a:r>
            <a:r>
              <a:rPr lang="ru-RU" dirty="0"/>
              <a:t> зоны, </a:t>
            </a:r>
            <a:r>
              <a:rPr lang="ru-RU" dirty="0" err="1"/>
              <a:t>дзе</a:t>
            </a:r>
            <a:r>
              <a:rPr lang="ru-RU" dirty="0"/>
              <a:t> </a:t>
            </a:r>
            <a:r>
              <a:rPr lang="ru-RU" dirty="0" err="1"/>
              <a:t>выгібае</a:t>
            </a:r>
            <a:r>
              <a:rPr lang="ru-RU" dirty="0"/>
              <a:t> і флора і </a:t>
            </a:r>
            <a:r>
              <a:rPr lang="ru-RU" dirty="0" err="1"/>
              <a:t>фаўна</a:t>
            </a:r>
            <a:r>
              <a:rPr lang="ru-RU" dirty="0"/>
              <a:t>. </a:t>
            </a:r>
            <a:r>
              <a:rPr lang="ru-RU" dirty="0" err="1"/>
              <a:t>Больш</a:t>
            </a:r>
            <a:r>
              <a:rPr lang="ru-RU" dirty="0"/>
              <a:t> </a:t>
            </a:r>
            <a:r>
              <a:rPr lang="ru-RU" dirty="0" err="1"/>
              <a:t>таго</a:t>
            </a:r>
            <a:r>
              <a:rPr lang="ru-RU" dirty="0"/>
              <a:t>, у </a:t>
            </a:r>
            <a:r>
              <a:rPr lang="ru-RU" dirty="0" err="1"/>
              <a:t>выніку</a:t>
            </a:r>
            <a:r>
              <a:rPr lang="ru-RU" dirty="0"/>
              <a:t> </a:t>
            </a:r>
            <a:r>
              <a:rPr lang="ru-RU" dirty="0" err="1"/>
              <a:t>разлажэння</a:t>
            </a:r>
            <a:r>
              <a:rPr lang="ru-RU" dirty="0"/>
              <a:t> </a:t>
            </a:r>
            <a:r>
              <a:rPr lang="ru-RU" dirty="0" err="1"/>
              <a:t>вялікіх</a:t>
            </a:r>
            <a:r>
              <a:rPr lang="ru-RU" dirty="0"/>
              <a:t> </a:t>
            </a:r>
            <a:r>
              <a:rPr lang="ru-RU" dirty="0" err="1"/>
              <a:t>аб’ёмаў</a:t>
            </a:r>
            <a:r>
              <a:rPr lang="ru-RU" dirty="0"/>
              <a:t> </a:t>
            </a:r>
            <a:r>
              <a:rPr lang="ru-RU" dirty="0" err="1"/>
              <a:t>біямасы</a:t>
            </a:r>
            <a:r>
              <a:rPr lang="ru-RU" dirty="0"/>
              <a:t> воды </a:t>
            </a:r>
            <a:r>
              <a:rPr lang="ru-RU" dirty="0" err="1"/>
              <a:t>насычаюцца</a:t>
            </a:r>
            <a:r>
              <a:rPr lang="ru-RU" dirty="0"/>
              <a:t> </a:t>
            </a:r>
            <a:r>
              <a:rPr lang="ru-RU" dirty="0" err="1"/>
              <a:t>серавадародам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3255953"/>
            <a:ext cx="54360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дадатак</a:t>
            </a:r>
            <a:r>
              <a:rPr lang="ru-RU" dirty="0"/>
              <a:t>, воды </a:t>
            </a:r>
            <a:r>
              <a:rPr lang="ru-RU" dirty="0" err="1"/>
              <a:t>атручваюцца</a:t>
            </a:r>
            <a:r>
              <a:rPr lang="ru-RU" dirty="0"/>
              <a:t> </a:t>
            </a:r>
            <a:r>
              <a:rPr lang="ru-RU" dirty="0" err="1"/>
              <a:t>цяжкараскладанымі</a:t>
            </a:r>
            <a:r>
              <a:rPr lang="ru-RU" dirty="0"/>
              <a:t> ў </a:t>
            </a:r>
            <a:r>
              <a:rPr lang="ru-RU" dirty="0" err="1"/>
              <a:t>Прыродзе</a:t>
            </a:r>
            <a:r>
              <a:rPr lang="ru-RU" dirty="0"/>
              <a:t> </a:t>
            </a:r>
            <a:r>
              <a:rPr lang="ru-RU" dirty="0" err="1"/>
              <a:t>сінітэтычнымі</a:t>
            </a:r>
            <a:r>
              <a:rPr lang="ru-RU" dirty="0"/>
              <a:t> </a:t>
            </a:r>
            <a:r>
              <a:rPr lang="ru-RU" dirty="0" err="1"/>
              <a:t>рэчывамі</a:t>
            </a:r>
            <a:r>
              <a:rPr lang="ru-RU" dirty="0"/>
              <a:t>, </a:t>
            </a:r>
            <a:r>
              <a:rPr lang="ru-RU" dirty="0" err="1"/>
              <a:t>цяжкімі</a:t>
            </a:r>
            <a:r>
              <a:rPr lang="ru-RU" dirty="0"/>
              <a:t> </a:t>
            </a:r>
            <a:r>
              <a:rPr lang="ru-RU" dirty="0" err="1"/>
              <a:t>металамі</a:t>
            </a:r>
            <a:r>
              <a:rPr lang="ru-RU" dirty="0"/>
              <a:t> і </a:t>
            </a:r>
            <a:r>
              <a:rPr lang="ru-RU" dirty="0" err="1"/>
              <a:t>іх</a:t>
            </a:r>
            <a:r>
              <a:rPr lang="ru-RU" dirty="0"/>
              <a:t> </a:t>
            </a:r>
            <a:r>
              <a:rPr lang="ru-RU" dirty="0" err="1"/>
              <a:t>вокісамі</a:t>
            </a:r>
            <a:r>
              <a:rPr lang="ru-RU" dirty="0"/>
              <a:t> (</a:t>
            </a:r>
            <a:r>
              <a:rPr lang="ru-RU" dirty="0" err="1"/>
              <a:t>ртуць</a:t>
            </a:r>
            <a:r>
              <a:rPr lang="ru-RU" dirty="0"/>
              <a:t>, </a:t>
            </a:r>
            <a:r>
              <a:rPr lang="ru-RU" dirty="0" err="1"/>
              <a:t>цынк</a:t>
            </a:r>
            <a:r>
              <a:rPr lang="ru-RU" dirty="0"/>
              <a:t>, </a:t>
            </a:r>
            <a:r>
              <a:rPr lang="ru-RU" dirty="0" err="1"/>
              <a:t>свінец</a:t>
            </a:r>
            <a:r>
              <a:rPr lang="ru-RU" dirty="0"/>
              <a:t>, </a:t>
            </a:r>
            <a:r>
              <a:rPr lang="ru-RU" dirty="0" err="1"/>
              <a:t>інш</a:t>
            </a:r>
            <a:r>
              <a:rPr lang="ru-RU" dirty="0"/>
              <a:t>.), </a:t>
            </a:r>
            <a:r>
              <a:rPr lang="ru-RU" dirty="0" err="1"/>
              <a:t>нафтай</a:t>
            </a:r>
            <a:r>
              <a:rPr lang="ru-RU" dirty="0"/>
              <a:t> і </a:t>
            </a:r>
            <a:r>
              <a:rPr lang="ru-RU" dirty="0" err="1"/>
              <a:t>нафтапрадуктамі</a:t>
            </a:r>
            <a:r>
              <a:rPr lang="ru-RU" dirty="0"/>
              <a:t>. Так, </a:t>
            </a:r>
            <a:r>
              <a:rPr lang="ru-RU" dirty="0" err="1"/>
              <a:t>глабальнае</a:t>
            </a:r>
            <a:r>
              <a:rPr lang="ru-RU" dirty="0"/>
              <a:t> </a:t>
            </a:r>
            <a:r>
              <a:rPr lang="ru-RU" dirty="0" err="1"/>
              <a:t>значэнне</a:t>
            </a:r>
            <a:r>
              <a:rPr lang="ru-RU" dirty="0"/>
              <a:t> </a:t>
            </a:r>
            <a:r>
              <a:rPr lang="ru-RU" dirty="0" err="1"/>
              <a:t>меў</a:t>
            </a:r>
            <a:r>
              <a:rPr lang="ru-RU" dirty="0"/>
              <a:t> </a:t>
            </a:r>
            <a:r>
              <a:rPr lang="ru-RU" dirty="0" err="1"/>
              <a:t>разліў</a:t>
            </a:r>
            <a:r>
              <a:rPr lang="ru-RU" dirty="0"/>
              <a:t> </a:t>
            </a:r>
            <a:r>
              <a:rPr lang="ru-RU" dirty="0" err="1"/>
              <a:t>нафты</a:t>
            </a:r>
            <a:r>
              <a:rPr lang="ru-RU" dirty="0"/>
              <a:t> ў </a:t>
            </a:r>
            <a:r>
              <a:rPr lang="ru-RU" dirty="0" err="1"/>
              <a:t>Мексіканскім</a:t>
            </a:r>
            <a:r>
              <a:rPr lang="ru-RU" dirty="0"/>
              <a:t> </a:t>
            </a:r>
            <a:r>
              <a:rPr lang="ru-RU" dirty="0" err="1"/>
              <a:t>заліве</a:t>
            </a:r>
            <a:r>
              <a:rPr lang="ru-RU" dirty="0"/>
              <a:t> ў </a:t>
            </a:r>
            <a:r>
              <a:rPr lang="ru-RU" dirty="0" err="1"/>
              <a:t>красавіку</a:t>
            </a:r>
            <a:r>
              <a:rPr lang="ru-RU" dirty="0"/>
              <a:t> 2010 г.,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прывёў</a:t>
            </a:r>
            <a:r>
              <a:rPr lang="ru-RU" dirty="0"/>
              <a:t> да </a:t>
            </a:r>
            <a:r>
              <a:rPr lang="ru-RU" dirty="0" err="1"/>
              <a:t>выкіду</a:t>
            </a:r>
            <a:r>
              <a:rPr lang="ru-RU" dirty="0"/>
              <a:t> на </a:t>
            </a:r>
            <a:r>
              <a:rPr lang="ru-RU" dirty="0" err="1"/>
              <a:t>працягу</a:t>
            </a:r>
            <a:r>
              <a:rPr lang="ru-RU" dirty="0"/>
              <a:t> 152 </a:t>
            </a:r>
            <a:r>
              <a:rPr lang="ru-RU" dirty="0" err="1"/>
              <a:t>дзён</a:t>
            </a:r>
            <a:r>
              <a:rPr lang="ru-RU" dirty="0"/>
              <a:t> да 5 млн </a:t>
            </a:r>
            <a:r>
              <a:rPr lang="ru-RU" dirty="0" err="1"/>
              <a:t>барэляў</a:t>
            </a:r>
            <a:r>
              <a:rPr lang="ru-RU" dirty="0"/>
              <a:t> </a:t>
            </a:r>
            <a:r>
              <a:rPr lang="ru-RU" dirty="0" err="1"/>
              <a:t>нафты</a:t>
            </a:r>
            <a:r>
              <a:rPr lang="ru-RU" dirty="0"/>
              <a:t>. Тое стала </a:t>
            </a:r>
            <a:r>
              <a:rPr lang="ru-RU" dirty="0" err="1"/>
              <a:t>надзвычай</a:t>
            </a:r>
            <a:r>
              <a:rPr lang="ru-RU" dirty="0"/>
              <a:t> </a:t>
            </a:r>
            <a:r>
              <a:rPr lang="ru-RU" dirty="0" err="1"/>
              <a:t>цяжкім</a:t>
            </a:r>
            <a:r>
              <a:rPr lang="ru-RU" dirty="0"/>
              <a:t> </a:t>
            </a:r>
            <a:r>
              <a:rPr lang="ru-RU" dirty="0" err="1"/>
              <a:t>ўдарам</a:t>
            </a:r>
            <a:r>
              <a:rPr lang="ru-RU" dirty="0"/>
              <a:t> для </a:t>
            </a:r>
            <a:r>
              <a:rPr lang="ru-RU" dirty="0" err="1"/>
              <a:t>акваторыі</a:t>
            </a:r>
            <a:r>
              <a:rPr lang="ru-RU" dirty="0"/>
              <a:t> </a:t>
            </a:r>
            <a:r>
              <a:rPr lang="ru-RU" dirty="0" err="1"/>
              <a:t>заліву</a:t>
            </a:r>
            <a:r>
              <a:rPr lang="ru-RU" dirty="0"/>
              <a:t>, </a:t>
            </a:r>
            <a:r>
              <a:rPr lang="ru-RU" dirty="0" err="1"/>
              <a:t>хаця</a:t>
            </a:r>
            <a:r>
              <a:rPr lang="ru-RU" dirty="0"/>
              <a:t>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прыкладзены</a:t>
            </a:r>
            <a:r>
              <a:rPr lang="ru-RU" dirty="0"/>
              <a:t> </a:t>
            </a:r>
            <a:r>
              <a:rPr lang="ru-RU" dirty="0" err="1"/>
              <a:t>вялізныя</a:t>
            </a:r>
            <a:r>
              <a:rPr lang="ru-RU" dirty="0"/>
              <a:t> </a:t>
            </a:r>
            <a:r>
              <a:rPr lang="ru-RU" dirty="0" err="1"/>
              <a:t>намаганні</a:t>
            </a:r>
            <a:r>
              <a:rPr lang="ru-RU" dirty="0"/>
              <a:t> па </a:t>
            </a:r>
            <a:r>
              <a:rPr lang="ru-RU" dirty="0" err="1"/>
              <a:t>абмежаванні</a:t>
            </a:r>
            <a:r>
              <a:rPr lang="ru-RU" dirty="0"/>
              <a:t> і </a:t>
            </a:r>
            <a:r>
              <a:rPr lang="ru-RU" dirty="0" err="1"/>
              <a:t>ліквідацыі</a:t>
            </a:r>
            <a:r>
              <a:rPr lang="ru-RU" dirty="0"/>
              <a:t> </a:t>
            </a:r>
            <a:r>
              <a:rPr lang="ru-RU" dirty="0" err="1"/>
              <a:t>наступстваў</a:t>
            </a:r>
            <a:r>
              <a:rPr lang="ru-RU" dirty="0"/>
              <a:t> </a:t>
            </a:r>
            <a:r>
              <a:rPr lang="ru-RU" dirty="0" err="1"/>
              <a:t>гэтай</a:t>
            </a:r>
            <a:r>
              <a:rPr lang="ru-RU" dirty="0"/>
              <a:t> </a:t>
            </a:r>
            <a:r>
              <a:rPr lang="ru-RU" dirty="0" err="1"/>
              <a:t>тэхнагеннай</a:t>
            </a:r>
            <a:r>
              <a:rPr lang="ru-RU" dirty="0"/>
              <a:t> катастрофы.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яшчэ</a:t>
            </a:r>
            <a:r>
              <a:rPr lang="ru-RU" dirty="0"/>
              <a:t> большую </a:t>
            </a:r>
            <a:r>
              <a:rPr lang="ru-RU" dirty="0" err="1"/>
              <a:t>пагрозу</a:t>
            </a:r>
            <a:r>
              <a:rPr lang="ru-RU" dirty="0"/>
              <a:t> </a:t>
            </a:r>
            <a:r>
              <a:rPr lang="ru-RU" dirty="0" err="1"/>
              <a:t>нясе</a:t>
            </a:r>
            <a:r>
              <a:rPr lang="ru-RU" dirty="0"/>
              <a:t> </a:t>
            </a:r>
            <a:r>
              <a:rPr lang="ru-RU" dirty="0" err="1"/>
              <a:t>распрацоўка</a:t>
            </a:r>
            <a:r>
              <a:rPr lang="ru-RU" dirty="0"/>
              <a:t> </a:t>
            </a:r>
            <a:r>
              <a:rPr lang="ru-RU" dirty="0" err="1"/>
              <a:t>нафтараовішч</a:t>
            </a:r>
            <a:r>
              <a:rPr lang="ru-RU" dirty="0"/>
              <a:t> на </a:t>
            </a:r>
            <a:r>
              <a:rPr lang="ru-RU" dirty="0" err="1"/>
              <a:t>шэльфе</a:t>
            </a:r>
            <a:r>
              <a:rPr lang="ru-RU" dirty="0"/>
              <a:t> </a:t>
            </a:r>
            <a:r>
              <a:rPr lang="ru-RU" dirty="0" err="1"/>
              <a:t>Арктыкі</a:t>
            </a:r>
            <a:r>
              <a:rPr lang="ru-RU" dirty="0"/>
              <a:t>, </a:t>
            </a:r>
            <a:r>
              <a:rPr lang="ru-RU" dirty="0" err="1"/>
              <a:t>дзе</a:t>
            </a:r>
            <a:r>
              <a:rPr lang="ru-RU" dirty="0"/>
              <a:t> </a:t>
            </a:r>
            <a:r>
              <a:rPr lang="ru-RU" dirty="0" err="1"/>
              <a:t>клімат</a:t>
            </a:r>
            <a:r>
              <a:rPr lang="ru-RU" dirty="0"/>
              <a:t> і </a:t>
            </a:r>
          </a:p>
        </p:txBody>
      </p:sp>
    </p:spTree>
    <p:extLst>
      <p:ext uri="{BB962C8B-B14F-4D97-AF65-F5344CB8AC3E}">
        <p14:creationId xmlns:p14="http://schemas.microsoft.com/office/powerpoint/2010/main" val="3297519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1.Генная </a:t>
            </a:r>
            <a:r>
              <a:rPr lang="ru-RU" sz="2800" b="1" dirty="0" err="1"/>
              <a:t>інжынерыя</a:t>
            </a:r>
            <a:r>
              <a:rPr lang="ru-RU" sz="2800" b="1" dirty="0"/>
              <a:t> і </a:t>
            </a:r>
            <a:r>
              <a:rPr lang="ru-RU" sz="2800" b="1" dirty="0" err="1"/>
              <a:t>сучасныя</a:t>
            </a:r>
            <a:r>
              <a:rPr lang="ru-RU" sz="2800" b="1" dirty="0"/>
              <a:t> </a:t>
            </a:r>
            <a:r>
              <a:rPr lang="ru-RU" sz="2800" b="1" dirty="0" err="1"/>
              <a:t>этычныя</a:t>
            </a:r>
            <a:r>
              <a:rPr lang="ru-RU" sz="2800" b="1" dirty="0"/>
              <a:t> </a:t>
            </a:r>
            <a:r>
              <a:rPr lang="ru-RU" sz="2800" b="1" dirty="0" err="1"/>
              <a:t>выклікі</a:t>
            </a:r>
            <a:r>
              <a:rPr lang="ru-RU" sz="2800" b="1" dirty="0"/>
              <a:t>. </a:t>
            </a:r>
            <a:r>
              <a:rPr lang="ru-RU" sz="2800" dirty="0" err="1"/>
              <a:t>Праект</a:t>
            </a:r>
            <a:r>
              <a:rPr lang="ru-RU" sz="2800" dirty="0"/>
              <a:t> генома </a:t>
            </a:r>
            <a:r>
              <a:rPr lang="ru-RU" sz="2800" dirty="0" err="1"/>
              <a:t>чалавека</a:t>
            </a:r>
            <a:r>
              <a:rPr lang="ru-RU" sz="2800" dirty="0"/>
              <a:t>: </a:t>
            </a:r>
            <a:r>
              <a:rPr lang="ru-RU" sz="2800" dirty="0" err="1"/>
              <a:t>яго</a:t>
            </a:r>
            <a:r>
              <a:rPr lang="ru-RU" sz="2800" dirty="0"/>
              <a:t> </a:t>
            </a:r>
            <a:r>
              <a:rPr lang="ru-RU" sz="2800" dirty="0" err="1"/>
              <a:t>дасягненні</a:t>
            </a:r>
            <a:r>
              <a:rPr lang="ru-RU" sz="2800" dirty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і </a:t>
            </a:r>
            <a:r>
              <a:rPr lang="ru-RU" sz="2800" dirty="0" err="1"/>
              <a:t>пярэчанні</a:t>
            </a:r>
            <a:r>
              <a:rPr lang="ru-RU" sz="2800" dirty="0"/>
              <a:t> </a:t>
            </a:r>
            <a:r>
              <a:rPr lang="ru-RU" sz="2800" dirty="0" err="1"/>
              <a:t>праціўнікаў</a:t>
            </a:r>
            <a:r>
              <a:rPr lang="ru-RU" sz="2800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772816"/>
            <a:ext cx="784887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8" y="3789040"/>
            <a:ext cx="4411535" cy="3068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і лёд </a:t>
            </a:r>
            <a:r>
              <a:rPr lang="ru-RU" dirty="0" err="1"/>
              <a:t>ствараюць</a:t>
            </a:r>
            <a:r>
              <a:rPr lang="ru-RU" dirty="0"/>
              <a:t> </a:t>
            </a:r>
            <a:r>
              <a:rPr lang="ru-RU" dirty="0" err="1"/>
              <a:t>дадатковыя</a:t>
            </a:r>
            <a:r>
              <a:rPr lang="ru-RU" dirty="0"/>
              <a:t> </a:t>
            </a:r>
            <a:r>
              <a:rPr lang="ru-RU" dirty="0" err="1"/>
              <a:t>вялікія</a:t>
            </a:r>
            <a:r>
              <a:rPr lang="ru-RU" dirty="0"/>
              <a:t> </a:t>
            </a:r>
            <a:r>
              <a:rPr lang="ru-RU" dirty="0" err="1"/>
              <a:t>рызыкі</a:t>
            </a:r>
            <a:r>
              <a:rPr lang="ru-RU" dirty="0"/>
              <a:t> </a:t>
            </a:r>
            <a:r>
              <a:rPr lang="ru-RU" dirty="0" err="1"/>
              <a:t>аварый</a:t>
            </a:r>
            <a:r>
              <a:rPr lang="ru-RU" dirty="0"/>
              <a:t> і </a:t>
            </a:r>
            <a:r>
              <a:rPr lang="ru-RU" dirty="0" err="1"/>
              <a:t>разліву</a:t>
            </a:r>
            <a:r>
              <a:rPr lang="ru-RU" dirty="0"/>
              <a:t> </a:t>
            </a:r>
            <a:r>
              <a:rPr lang="ru-RU" dirty="0" err="1"/>
              <a:t>нафты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сабраць</a:t>
            </a:r>
            <a:r>
              <a:rPr lang="ru-RU" dirty="0"/>
              <a:t> </a:t>
            </a:r>
            <a:r>
              <a:rPr lang="ru-RU" dirty="0" err="1"/>
              <a:t>разлітую</a:t>
            </a:r>
            <a:r>
              <a:rPr lang="ru-RU" dirty="0"/>
              <a:t> </a:t>
            </a:r>
            <a:r>
              <a:rPr lang="ru-RU" dirty="0" err="1"/>
              <a:t>нафту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льдоў</a:t>
            </a:r>
            <a:r>
              <a:rPr lang="ru-RU" dirty="0"/>
              <a:t> </a:t>
            </a:r>
            <a:r>
              <a:rPr lang="ru-RU" dirty="0" err="1"/>
              <a:t>фактычна</a:t>
            </a:r>
            <a:r>
              <a:rPr lang="ru-RU" dirty="0"/>
              <a:t> </a:t>
            </a:r>
            <a:r>
              <a:rPr lang="ru-RU" dirty="0" err="1"/>
              <a:t>цяжка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немагчыма</a:t>
            </a:r>
            <a:r>
              <a:rPr lang="ru-RU" dirty="0"/>
              <a:t>, а </a:t>
            </a:r>
            <a:r>
              <a:rPr lang="ru-RU" dirty="0" err="1"/>
              <a:t>арктычная</a:t>
            </a:r>
            <a:r>
              <a:rPr lang="ru-RU" dirty="0"/>
              <a:t> флора і </a:t>
            </a:r>
            <a:r>
              <a:rPr lang="ru-RU" dirty="0" err="1"/>
              <a:t>фаўна</a:t>
            </a:r>
            <a:r>
              <a:rPr lang="ru-RU" dirty="0"/>
              <a:t> — </a:t>
            </a:r>
            <a:r>
              <a:rPr lang="ru-RU" dirty="0" err="1"/>
              <a:t>надзвычай</a:t>
            </a:r>
            <a:r>
              <a:rPr lang="ru-RU" dirty="0"/>
              <a:t> </a:t>
            </a:r>
            <a:r>
              <a:rPr lang="ru-RU" dirty="0" err="1"/>
              <a:t>уразлівыя</a:t>
            </a:r>
            <a:r>
              <a:rPr lang="ru-RU" dirty="0"/>
              <a:t> і </a:t>
            </a:r>
            <a:r>
              <a:rPr lang="ru-RU" dirty="0" err="1"/>
              <a:t>цяжка</a:t>
            </a:r>
            <a:r>
              <a:rPr lang="ru-RU" dirty="0"/>
              <a:t> </a:t>
            </a:r>
            <a:r>
              <a:rPr lang="ru-RU" dirty="0" err="1"/>
              <a:t>аднаўляюцца</a:t>
            </a:r>
            <a:r>
              <a:rPr lang="ru-RU" dirty="0"/>
              <a:t>. </a:t>
            </a:r>
            <a:r>
              <a:rPr lang="ru-RU" dirty="0" err="1"/>
              <a:t>Нягледзячы</a:t>
            </a:r>
            <a:r>
              <a:rPr lang="ru-RU" dirty="0"/>
              <a:t> на тое, </a:t>
            </a:r>
            <a:r>
              <a:rPr lang="ru-RU" dirty="0" err="1"/>
              <a:t>кампаніі</a:t>
            </a:r>
            <a:r>
              <a:rPr lang="ru-RU" dirty="0"/>
              <a:t> </a:t>
            </a:r>
            <a:r>
              <a:rPr lang="ru-RU" dirty="0" err="1"/>
              <a:t>Раснафта</a:t>
            </a:r>
            <a:r>
              <a:rPr lang="ru-RU" dirty="0"/>
              <a:t> (</a:t>
            </a:r>
            <a:r>
              <a:rPr lang="ru-RU" dirty="0" err="1"/>
              <a:t>Расія</a:t>
            </a:r>
            <a:r>
              <a:rPr lang="ru-RU" dirty="0"/>
              <a:t>) </a:t>
            </a:r>
            <a:r>
              <a:rPr lang="ru-RU" dirty="0" err="1"/>
              <a:t>пры</a:t>
            </a:r>
            <a:r>
              <a:rPr lang="ru-RU" dirty="0"/>
              <a:t> </a:t>
            </a:r>
            <a:r>
              <a:rPr lang="ru-RU" dirty="0" err="1"/>
              <a:t>ўдзеле</a:t>
            </a:r>
            <a:r>
              <a:rPr lang="ru-RU" dirty="0"/>
              <a:t> </a:t>
            </a:r>
            <a:r>
              <a:rPr lang="en-US" dirty="0"/>
              <a:t>Statoil (</a:t>
            </a:r>
            <a:r>
              <a:rPr lang="ru-RU" dirty="0" err="1"/>
              <a:t>Нарвегія</a:t>
            </a:r>
            <a:r>
              <a:rPr lang="ru-RU" dirty="0"/>
              <a:t>) </a:t>
            </a:r>
            <a:r>
              <a:rPr lang="ru-RU" dirty="0" err="1"/>
              <a:t>вядуць</a:t>
            </a:r>
            <a:r>
              <a:rPr lang="ru-RU" dirty="0"/>
              <a:t> </a:t>
            </a:r>
            <a:r>
              <a:rPr lang="ru-RU" dirty="0" err="1"/>
              <a:t>распрацоўку</a:t>
            </a:r>
            <a:r>
              <a:rPr lang="ru-RU" dirty="0"/>
              <a:t> </a:t>
            </a:r>
            <a:r>
              <a:rPr lang="ru-RU" dirty="0" err="1"/>
              <a:t>масштабнай</a:t>
            </a:r>
            <a:r>
              <a:rPr lang="ru-RU" dirty="0"/>
              <a:t> </a:t>
            </a:r>
            <a:r>
              <a:rPr lang="ru-RU" dirty="0" err="1"/>
              <a:t>здабычы</a:t>
            </a:r>
            <a:r>
              <a:rPr lang="ru-RU" dirty="0"/>
              <a:t> </a:t>
            </a:r>
            <a:r>
              <a:rPr lang="ru-RU" dirty="0" err="1"/>
              <a:t>нафты</a:t>
            </a:r>
            <a:r>
              <a:rPr lang="ru-RU" dirty="0"/>
              <a:t> ў </a:t>
            </a:r>
            <a:r>
              <a:rPr lang="ru-RU" dirty="0" err="1"/>
              <a:t>паўночным</a:t>
            </a:r>
            <a:r>
              <a:rPr lang="ru-RU" dirty="0"/>
              <a:t> </a:t>
            </a:r>
            <a:r>
              <a:rPr lang="ru-RU" dirty="0" err="1"/>
              <a:t>шэльфе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непасрэдна</a:t>
            </a:r>
            <a:r>
              <a:rPr lang="ru-RU" dirty="0"/>
              <a:t> </a:t>
            </a:r>
            <a:r>
              <a:rPr lang="ru-RU" dirty="0" err="1"/>
              <a:t>паграджае</a:t>
            </a:r>
            <a:r>
              <a:rPr lang="ru-RU" dirty="0"/>
              <a:t> </a:t>
            </a:r>
            <a:r>
              <a:rPr lang="ru-RU" dirty="0" err="1"/>
              <a:t>мноству</a:t>
            </a:r>
            <a:r>
              <a:rPr lang="ru-RU" dirty="0"/>
              <a:t> </a:t>
            </a:r>
            <a:r>
              <a:rPr lang="ru-RU" dirty="0" err="1"/>
              <a:t>запаведных</a:t>
            </a:r>
            <a:r>
              <a:rPr lang="ru-RU" dirty="0"/>
              <a:t> </a:t>
            </a:r>
            <a:r>
              <a:rPr lang="ru-RU" dirty="0" err="1"/>
              <a:t>тэрыторый</a:t>
            </a:r>
            <a:r>
              <a:rPr lang="ru-RU" dirty="0"/>
              <a:t>. Тое на </a:t>
            </a:r>
            <a:r>
              <a:rPr lang="ru-RU" dirty="0" err="1"/>
              <a:t>сабе</a:t>
            </a:r>
            <a:r>
              <a:rPr lang="ru-RU" dirty="0"/>
              <a:t> </a:t>
            </a:r>
            <a:r>
              <a:rPr lang="ru-RU" dirty="0" err="1"/>
              <a:t>спаўна</a:t>
            </a:r>
            <a:r>
              <a:rPr lang="ru-RU" dirty="0"/>
              <a:t> </a:t>
            </a:r>
            <a:r>
              <a:rPr lang="ru-RU" dirty="0" err="1"/>
              <a:t>зведалі</a:t>
            </a:r>
            <a:r>
              <a:rPr lang="ru-RU" dirty="0"/>
              <a:t> мн. </a:t>
            </a:r>
            <a:r>
              <a:rPr lang="ru-RU" dirty="0" err="1"/>
              <a:t>месцы</a:t>
            </a:r>
            <a:r>
              <a:rPr lang="ru-RU" dirty="0"/>
              <a:t> </a:t>
            </a:r>
            <a:r>
              <a:rPr lang="ru-RU" dirty="0" err="1"/>
              <a:t>Сібіры</a:t>
            </a:r>
            <a:r>
              <a:rPr lang="ru-RU" dirty="0"/>
              <a:t>. </a:t>
            </a:r>
            <a:r>
              <a:rPr lang="ru-RU" dirty="0" err="1"/>
              <a:t>Прыкладам</a:t>
            </a:r>
            <a:r>
              <a:rPr lang="ru-RU" dirty="0"/>
              <a:t> </a:t>
            </a:r>
            <a:r>
              <a:rPr lang="ru-RU" dirty="0" err="1"/>
              <a:t>таму</a:t>
            </a:r>
            <a:r>
              <a:rPr lang="ru-RU" dirty="0"/>
              <a:t>, </a:t>
            </a:r>
            <a:r>
              <a:rPr lang="ru-RU" dirty="0" err="1"/>
              <a:t>раёны</a:t>
            </a:r>
            <a:r>
              <a:rPr lang="ru-RU" dirty="0"/>
              <a:t> </a:t>
            </a:r>
            <a:r>
              <a:rPr lang="ru-RU" dirty="0" err="1"/>
              <a:t>Мамантаўскага</a:t>
            </a:r>
            <a:r>
              <a:rPr lang="ru-RU" dirty="0"/>
              <a:t> і </a:t>
            </a:r>
            <a:r>
              <a:rPr lang="ru-RU" dirty="0" err="1"/>
              <a:t>Паўднёва-Балыкскага</a:t>
            </a:r>
            <a:r>
              <a:rPr lang="ru-RU" dirty="0"/>
              <a:t> </a:t>
            </a:r>
            <a:r>
              <a:rPr lang="ru-RU" dirty="0" err="1"/>
              <a:t>радовішчаў</a:t>
            </a:r>
            <a:r>
              <a:rPr lang="ru-RU" dirty="0"/>
              <a:t> </a:t>
            </a:r>
            <a:r>
              <a:rPr lang="ru-RU" dirty="0" err="1"/>
              <a:t>Раснафты</a:t>
            </a:r>
            <a:r>
              <a:rPr lang="ru-RU" dirty="0"/>
              <a:t> ў </a:t>
            </a:r>
            <a:r>
              <a:rPr lang="ru-RU" dirty="0" err="1"/>
              <a:t>Заходняй</a:t>
            </a:r>
            <a:r>
              <a:rPr lang="ru-RU" dirty="0"/>
              <a:t> </a:t>
            </a:r>
            <a:r>
              <a:rPr lang="ru-RU" dirty="0" err="1"/>
              <a:t>Сібіры</a:t>
            </a:r>
            <a:r>
              <a:rPr lang="ru-RU" dirty="0"/>
              <a:t>, </a:t>
            </a:r>
            <a:r>
              <a:rPr lang="ru-RU" dirty="0" err="1"/>
              <a:t>дзе</a:t>
            </a:r>
            <a:r>
              <a:rPr lang="ru-RU" dirty="0"/>
              <a:t> па </a:t>
            </a:r>
            <a:r>
              <a:rPr lang="ru-RU" dirty="0" err="1"/>
              <a:t>звестках</a:t>
            </a:r>
            <a:r>
              <a:rPr lang="ru-RU" dirty="0"/>
              <a:t> </a:t>
            </a:r>
            <a:r>
              <a:rPr lang="en-US" dirty="0" err="1"/>
              <a:t>Greenpece</a:t>
            </a:r>
            <a:r>
              <a:rPr lang="en-US" dirty="0"/>
              <a:t>, — </a:t>
            </a:r>
            <a:r>
              <a:rPr lang="ru-RU" dirty="0" err="1"/>
              <a:t>палова</a:t>
            </a:r>
            <a:r>
              <a:rPr lang="ru-RU" dirty="0"/>
              <a:t> </a:t>
            </a:r>
            <a:r>
              <a:rPr lang="ru-RU" dirty="0" err="1"/>
              <a:t>лясоў</a:t>
            </a:r>
            <a:r>
              <a:rPr lang="ru-RU" dirty="0"/>
              <a:t> і 1/3 </a:t>
            </a:r>
            <a:r>
              <a:rPr lang="ru-RU" dirty="0" err="1"/>
              <a:t>балот</a:t>
            </a:r>
            <a:r>
              <a:rPr lang="ru-RU" dirty="0"/>
              <a:t> была </a:t>
            </a:r>
            <a:r>
              <a:rPr lang="ru-RU" dirty="0" err="1"/>
              <a:t>знішчана</a:t>
            </a:r>
            <a:r>
              <a:rPr lang="ru-RU" dirty="0"/>
              <a:t> і </a:t>
            </a:r>
            <a:r>
              <a:rPr lang="ru-RU" dirty="0" err="1"/>
              <a:t>моцна</a:t>
            </a:r>
            <a:r>
              <a:rPr lang="ru-RU" dirty="0"/>
              <a:t> </a:t>
            </a:r>
            <a:r>
              <a:rPr lang="ru-RU" dirty="0" err="1"/>
              <a:t>пашкоджана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 err="1"/>
              <a:t>Агульна</a:t>
            </a:r>
            <a:r>
              <a:rPr lang="ru-RU" dirty="0"/>
              <a:t>, </a:t>
            </a:r>
            <a:r>
              <a:rPr lang="ru-RU" dirty="0" err="1"/>
              <a:t>дэградацыя</a:t>
            </a:r>
            <a:r>
              <a:rPr lang="ru-RU" dirty="0"/>
              <a:t> </a:t>
            </a:r>
            <a:r>
              <a:rPr lang="ru-RU" dirty="0" err="1"/>
              <a:t>біясферы</a:t>
            </a:r>
            <a:r>
              <a:rPr lang="ru-RU" dirty="0"/>
              <a:t> — важная </a:t>
            </a:r>
            <a:r>
              <a:rPr lang="ru-RU" dirty="0" err="1"/>
              <a:t>праблема</a:t>
            </a:r>
            <a:r>
              <a:rPr lang="ru-RU" dirty="0"/>
              <a:t> </a:t>
            </a:r>
            <a:r>
              <a:rPr lang="ru-RU" dirty="0" err="1"/>
              <a:t>сучаснасці</a:t>
            </a:r>
            <a:r>
              <a:rPr lang="ru-RU" dirty="0"/>
              <a:t>. Так, </a:t>
            </a:r>
            <a:r>
              <a:rPr lang="ru-RU" dirty="0" err="1"/>
              <a:t>зонай</a:t>
            </a:r>
            <a:r>
              <a:rPr lang="ru-RU" dirty="0"/>
              <a:t> </a:t>
            </a:r>
            <a:r>
              <a:rPr lang="ru-RU" dirty="0" err="1"/>
              <a:t>апустыньвання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вялізная</a:t>
            </a:r>
            <a:r>
              <a:rPr lang="ru-RU" dirty="0"/>
              <a:t> </a:t>
            </a:r>
            <a:r>
              <a:rPr lang="ru-RU" dirty="0" err="1"/>
              <a:t>прастора</a:t>
            </a:r>
            <a:r>
              <a:rPr lang="ru-RU" dirty="0"/>
              <a:t> (да 3 млн км2) </a:t>
            </a:r>
            <a:r>
              <a:rPr lang="ru-RU" dirty="0" err="1"/>
              <a:t>Сахеля</a:t>
            </a:r>
            <a:r>
              <a:rPr lang="ru-RU" dirty="0"/>
              <a:t> (паласа да 400 км на </a:t>
            </a:r>
            <a:r>
              <a:rPr lang="ru-RU" dirty="0" err="1"/>
              <a:t>поўдзень</a:t>
            </a:r>
            <a:r>
              <a:rPr lang="ru-RU" dirty="0"/>
              <a:t> ад Сахары) у </a:t>
            </a:r>
            <a:r>
              <a:rPr lang="ru-RU" dirty="0" err="1"/>
              <a:t>Афрыцы</a:t>
            </a:r>
            <a:r>
              <a:rPr lang="ru-RU" dirty="0"/>
              <a:t>. З 1968 г. пустыня </a:t>
            </a:r>
            <a:r>
              <a:rPr lang="ru-RU" dirty="0" err="1"/>
              <a:t>няўхільна</a:t>
            </a:r>
            <a:r>
              <a:rPr lang="ru-RU" dirty="0"/>
              <a:t> наступала на </a:t>
            </a:r>
            <a:r>
              <a:rPr lang="ru-RU" dirty="0" err="1"/>
              <a:t>землі</a:t>
            </a:r>
            <a:r>
              <a:rPr lang="ru-RU" dirty="0"/>
              <a:t>, а </a:t>
            </a:r>
            <a:r>
              <a:rPr lang="ru-RU" dirty="0" err="1"/>
              <a:t>гаспадарка</a:t>
            </a:r>
            <a:r>
              <a:rPr lang="ru-RU" dirty="0"/>
              <a:t> і </a:t>
            </a:r>
            <a:r>
              <a:rPr lang="ru-RU" dirty="0" err="1"/>
              <a:t>насельніцтва</a:t>
            </a:r>
            <a:r>
              <a:rPr lang="ru-RU" dirty="0"/>
              <a:t> </a:t>
            </a:r>
            <a:r>
              <a:rPr lang="ru-RU" dirty="0" err="1"/>
              <a:t>пакутавалі</a:t>
            </a:r>
            <a:r>
              <a:rPr lang="ru-RU" dirty="0"/>
              <a:t> ад </a:t>
            </a:r>
            <a:r>
              <a:rPr lang="ru-RU" dirty="0" err="1"/>
              <a:t>засухі</a:t>
            </a:r>
            <a:r>
              <a:rPr lang="ru-RU" dirty="0"/>
              <a:t>, </a:t>
            </a:r>
            <a:r>
              <a:rPr lang="ru-RU" dirty="0" err="1"/>
              <a:t>неўраджаяў</a:t>
            </a:r>
            <a:r>
              <a:rPr lang="ru-RU" dirty="0"/>
              <a:t> і </a:t>
            </a:r>
            <a:r>
              <a:rPr lang="ru-RU" dirty="0" err="1"/>
              <a:t>голаду</a:t>
            </a:r>
            <a:r>
              <a:rPr lang="ru-RU" dirty="0"/>
              <a:t>. </a:t>
            </a:r>
            <a:r>
              <a:rPr lang="ru-RU" dirty="0" err="1"/>
              <a:t>Пэўнае</a:t>
            </a:r>
            <a:r>
              <a:rPr lang="ru-RU" dirty="0"/>
              <a:t> </a:t>
            </a:r>
            <a:r>
              <a:rPr lang="ru-RU" dirty="0" err="1"/>
              <a:t>рашэнне</a:t>
            </a:r>
            <a:r>
              <a:rPr lang="ru-RU" dirty="0"/>
              <a:t> </a:t>
            </a:r>
            <a:r>
              <a:rPr lang="ru-RU" dirty="0" err="1"/>
              <a:t>знайшоў</a:t>
            </a:r>
            <a:r>
              <a:rPr lang="ru-RU" dirty="0"/>
              <a:t> фермер з </a:t>
            </a:r>
            <a:r>
              <a:rPr lang="ru-RU" dirty="0" err="1"/>
              <a:t>Буркіна</a:t>
            </a:r>
            <a:r>
              <a:rPr lang="ru-RU" dirty="0"/>
              <a:t>-Фасо </a:t>
            </a:r>
            <a:r>
              <a:rPr lang="ru-RU" dirty="0" err="1"/>
              <a:t>Якуба</a:t>
            </a:r>
            <a:r>
              <a:rPr lang="ru-RU" dirty="0"/>
              <a:t> </a:t>
            </a:r>
            <a:r>
              <a:rPr lang="ru-RU" dirty="0" err="1"/>
              <a:t>Савадога</a:t>
            </a:r>
            <a:r>
              <a:rPr lang="ru-RU" dirty="0"/>
              <a:t> (</a:t>
            </a:r>
            <a:r>
              <a:rPr lang="en-US" dirty="0" err="1"/>
              <a:t>Yacouba</a:t>
            </a:r>
            <a:r>
              <a:rPr lang="en-US" dirty="0"/>
              <a:t> </a:t>
            </a:r>
            <a:r>
              <a:rPr lang="en-US" dirty="0" err="1"/>
              <a:t>Sawadogo</a:t>
            </a:r>
            <a:r>
              <a:rPr lang="en-US" dirty="0"/>
              <a:t>, </a:t>
            </a:r>
            <a:r>
              <a:rPr lang="ru-RU" dirty="0"/>
              <a:t>нар. у 1960 г.),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пачаў</a:t>
            </a:r>
            <a:r>
              <a:rPr lang="ru-RU" dirty="0"/>
              <a:t> </a:t>
            </a:r>
            <a:r>
              <a:rPr lang="ru-RU" dirty="0" err="1"/>
              <a:t>рабіць</a:t>
            </a:r>
            <a:r>
              <a:rPr lang="ru-RU" dirty="0"/>
              <a:t> агародджы  з </a:t>
            </a:r>
            <a:r>
              <a:rPr lang="ru-RU" dirty="0" err="1"/>
              <a:t>камянёў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27984" y="3789040"/>
            <a:ext cx="47160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і сетку </a:t>
            </a:r>
            <a:r>
              <a:rPr lang="ru-RU" dirty="0" err="1"/>
              <a:t>ямак</a:t>
            </a:r>
            <a:r>
              <a:rPr lang="ru-RU" dirty="0"/>
              <a:t> для </a:t>
            </a:r>
            <a:r>
              <a:rPr lang="ru-RU" dirty="0" err="1"/>
              <a:t>пасадкі</a:t>
            </a:r>
            <a:r>
              <a:rPr lang="ru-RU" dirty="0"/>
              <a:t> </a:t>
            </a:r>
            <a:r>
              <a:rPr lang="ru-RU" dirty="0" err="1"/>
              <a:t>раслін</a:t>
            </a:r>
            <a:r>
              <a:rPr lang="ru-RU" dirty="0"/>
              <a:t> (</a:t>
            </a:r>
            <a:r>
              <a:rPr lang="ru-RU" dirty="0" err="1"/>
              <a:t>зай</a:t>
            </a:r>
            <a:r>
              <a:rPr lang="ru-RU" dirty="0"/>
              <a:t>, ), </a:t>
            </a:r>
            <a:r>
              <a:rPr lang="ru-RU" dirty="0" err="1"/>
              <a:t>дзе</a:t>
            </a:r>
            <a:r>
              <a:rPr lang="ru-RU" dirty="0"/>
              <a:t> </a:t>
            </a:r>
            <a:r>
              <a:rPr lang="ru-RU" dirty="0" err="1"/>
              <a:t>затрымоўвалася</a:t>
            </a:r>
            <a:r>
              <a:rPr lang="ru-RU" dirty="0"/>
              <a:t> </a:t>
            </a:r>
            <a:r>
              <a:rPr lang="ru-RU" dirty="0" err="1"/>
              <a:t>вільгаць</a:t>
            </a:r>
            <a:r>
              <a:rPr lang="ru-RU" dirty="0"/>
              <a:t> і </a:t>
            </a:r>
            <a:r>
              <a:rPr lang="ru-RU" dirty="0" err="1"/>
              <a:t>зберагалася</a:t>
            </a:r>
            <a:r>
              <a:rPr lang="ru-RU" dirty="0"/>
              <a:t> ад </a:t>
            </a:r>
            <a:r>
              <a:rPr lang="ru-RU" dirty="0" err="1"/>
              <a:t>выветрывання</a:t>
            </a:r>
            <a:r>
              <a:rPr lang="ru-RU" dirty="0"/>
              <a:t> і </a:t>
            </a:r>
            <a:r>
              <a:rPr lang="ru-RU" dirty="0" err="1"/>
              <a:t>высыхання</a:t>
            </a:r>
            <a:r>
              <a:rPr lang="ru-RU" dirty="0"/>
              <a:t> </a:t>
            </a:r>
            <a:r>
              <a:rPr lang="ru-RU" dirty="0" err="1"/>
              <a:t>глеба</a:t>
            </a:r>
            <a:r>
              <a:rPr lang="ru-RU" dirty="0"/>
              <a:t>. </a:t>
            </a:r>
            <a:r>
              <a:rPr lang="ru-RU" dirty="0" err="1"/>
              <a:t>Я.Савадога</a:t>
            </a:r>
            <a:r>
              <a:rPr lang="ru-RU" dirty="0"/>
              <a:t> </a:t>
            </a:r>
            <a:r>
              <a:rPr lang="ru-RU" dirty="0" err="1"/>
              <a:t>здолеў</a:t>
            </a:r>
            <a:r>
              <a:rPr lang="ru-RU" dirty="0"/>
              <a:t> </a:t>
            </a:r>
            <a:r>
              <a:rPr lang="ru-RU" dirty="0" err="1"/>
              <a:t>атрымаць</a:t>
            </a:r>
            <a:r>
              <a:rPr lang="ru-RU" dirty="0"/>
              <a:t> </a:t>
            </a:r>
            <a:r>
              <a:rPr lang="ru-RU" dirty="0" err="1"/>
              <a:t>добрыя</a:t>
            </a:r>
            <a:r>
              <a:rPr lang="ru-RU" dirty="0"/>
              <a:t> </a:t>
            </a:r>
            <a:r>
              <a:rPr lang="ru-RU" dirty="0" err="1"/>
              <a:t>ўраджаі</a:t>
            </a:r>
            <a:r>
              <a:rPr lang="ru-RU" dirty="0"/>
              <a:t> і </a:t>
            </a:r>
            <a:r>
              <a:rPr lang="ru-RU" dirty="0" err="1"/>
              <a:t>нават</a:t>
            </a:r>
            <a:r>
              <a:rPr lang="ru-RU" dirty="0"/>
              <a:t> </a:t>
            </a:r>
            <a:r>
              <a:rPr lang="ru-RU" dirty="0" err="1"/>
              <a:t>аднавіць</a:t>
            </a:r>
            <a:r>
              <a:rPr lang="ru-RU" dirty="0"/>
              <a:t> </a:t>
            </a:r>
            <a:r>
              <a:rPr lang="ru-RU" dirty="0" err="1"/>
              <a:t>глебы</a:t>
            </a:r>
            <a:r>
              <a:rPr lang="ru-RU" dirty="0"/>
              <a:t>, </a:t>
            </a:r>
            <a:r>
              <a:rPr lang="ru-RU" dirty="0" err="1"/>
              <a:t>насадзіць</a:t>
            </a:r>
            <a:r>
              <a:rPr lang="ru-RU" dirty="0"/>
              <a:t> лес на 50 га. Фермер </a:t>
            </a:r>
            <a:r>
              <a:rPr lang="ru-RU" dirty="0" err="1"/>
              <a:t>праводзіць</a:t>
            </a:r>
            <a:r>
              <a:rPr lang="ru-RU" dirty="0"/>
              <a:t> </a:t>
            </a:r>
            <a:r>
              <a:rPr lang="ru-RU" dirty="0" err="1"/>
              <a:t>шырокую</a:t>
            </a:r>
            <a:r>
              <a:rPr lang="ru-RU" dirty="0"/>
              <a:t> </a:t>
            </a:r>
            <a:r>
              <a:rPr lang="ru-RU" dirty="0" err="1"/>
              <a:t>асветную</a:t>
            </a:r>
            <a:r>
              <a:rPr lang="ru-RU" dirty="0"/>
              <a:t> </a:t>
            </a:r>
            <a:r>
              <a:rPr lang="ru-RU" dirty="0" err="1"/>
              <a:t>кампанію</a:t>
            </a:r>
            <a:r>
              <a:rPr lang="ru-RU" dirty="0"/>
              <a:t>, </a:t>
            </a:r>
            <a:r>
              <a:rPr lang="ru-RU" dirty="0" err="1"/>
              <a:t>аднак</a:t>
            </a:r>
            <a:r>
              <a:rPr lang="ru-RU" dirty="0"/>
              <a:t> </a:t>
            </a:r>
            <a:r>
              <a:rPr lang="ru-RU" dirty="0" err="1"/>
              <a:t>церпіць</a:t>
            </a:r>
            <a:r>
              <a:rPr lang="ru-RU" dirty="0"/>
              <a:t> </a:t>
            </a:r>
            <a:r>
              <a:rPr lang="ru-RU" dirty="0" err="1"/>
              <a:t>усціск</a:t>
            </a:r>
            <a:r>
              <a:rPr lang="ru-RU" dirty="0"/>
              <a:t> ад </a:t>
            </a:r>
            <a:r>
              <a:rPr lang="ru-RU" dirty="0" err="1"/>
              <a:t>карумпаваных</a:t>
            </a:r>
            <a:r>
              <a:rPr lang="ru-RU" dirty="0"/>
              <a:t> </a:t>
            </a:r>
            <a:r>
              <a:rPr lang="ru-RU" dirty="0" err="1"/>
              <a:t>улад</a:t>
            </a:r>
            <a:r>
              <a:rPr lang="ru-RU" dirty="0"/>
              <a:t> </a:t>
            </a:r>
            <a:r>
              <a:rPr lang="ru-RU" dirty="0" err="1"/>
              <a:t>сваёй</a:t>
            </a:r>
            <a:r>
              <a:rPr lang="ru-RU" dirty="0"/>
              <a:t> </a:t>
            </a:r>
            <a:r>
              <a:rPr lang="ru-RU" dirty="0" err="1"/>
              <a:t>краіны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508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1048"/>
            <a:ext cx="3851920" cy="2996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Падобна</a:t>
            </a:r>
            <a:r>
              <a:rPr lang="ru-RU" dirty="0"/>
              <a:t>, </a:t>
            </a:r>
            <a:r>
              <a:rPr lang="ru-RU" dirty="0" err="1"/>
              <a:t>вялікай</a:t>
            </a:r>
            <a:r>
              <a:rPr lang="ru-RU" dirty="0"/>
              <a:t> </a:t>
            </a:r>
            <a:r>
              <a:rPr lang="ru-RU" dirty="0" err="1"/>
              <a:t>праблемай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высыханне</a:t>
            </a:r>
            <a:r>
              <a:rPr lang="ru-RU" dirty="0"/>
              <a:t> </a:t>
            </a:r>
            <a:r>
              <a:rPr lang="ru-RU" dirty="0" err="1"/>
              <a:t>Аральскага</a:t>
            </a:r>
            <a:r>
              <a:rPr lang="ru-RU" dirty="0"/>
              <a:t> мора. </a:t>
            </a:r>
            <a:r>
              <a:rPr lang="ru-RU" dirty="0" err="1"/>
              <a:t>Праз</a:t>
            </a:r>
            <a:r>
              <a:rPr lang="ru-RU" dirty="0"/>
              <a:t> </a:t>
            </a:r>
            <a:r>
              <a:rPr lang="ru-RU" dirty="0" err="1"/>
              <a:t>вялікі</a:t>
            </a:r>
            <a:r>
              <a:rPr lang="ru-RU" dirty="0"/>
              <a:t> забор </a:t>
            </a:r>
            <a:r>
              <a:rPr lang="ru-RU" dirty="0" err="1"/>
              <a:t>вады</a:t>
            </a:r>
            <a:r>
              <a:rPr lang="ru-RU" dirty="0"/>
              <a:t> з </a:t>
            </a:r>
            <a:r>
              <a:rPr lang="ru-RU" dirty="0" err="1"/>
              <a:t>рэк</a:t>
            </a:r>
            <a:r>
              <a:rPr lang="ru-RU" dirty="0"/>
              <a:t> </a:t>
            </a:r>
            <a:r>
              <a:rPr lang="ru-RU" dirty="0" err="1"/>
              <a:t>басейну</a:t>
            </a:r>
            <a:r>
              <a:rPr lang="ru-RU" dirty="0"/>
              <a:t> </a:t>
            </a:r>
            <a:r>
              <a:rPr lang="ru-RU" dirty="0" err="1"/>
              <a:t>гэтага</a:t>
            </a:r>
            <a:r>
              <a:rPr lang="ru-RU" dirty="0"/>
              <a:t> мора для </a:t>
            </a:r>
            <a:r>
              <a:rPr lang="ru-RU" dirty="0" err="1"/>
              <a:t>арашэння</a:t>
            </a:r>
            <a:r>
              <a:rPr lang="ru-RU" dirty="0"/>
              <a:t> </a:t>
            </a:r>
            <a:r>
              <a:rPr lang="ru-RU" dirty="0" err="1"/>
              <a:t>аграўгоддзяў</a:t>
            </a:r>
            <a:r>
              <a:rPr lang="ru-RU" dirty="0"/>
              <a:t> з 1960-х гг. мора </a:t>
            </a:r>
            <a:r>
              <a:rPr lang="ru-RU" dirty="0" err="1"/>
              <a:t>хутка</a:t>
            </a:r>
            <a:r>
              <a:rPr lang="ru-RU" dirty="0"/>
              <a:t> высыхала і да </a:t>
            </a:r>
            <a:r>
              <a:rPr lang="ru-RU" dirty="0" err="1"/>
              <a:t>пач</a:t>
            </a:r>
            <a:r>
              <a:rPr lang="ru-RU" dirty="0"/>
              <a:t>. ХХІ ст. </a:t>
            </a:r>
            <a:r>
              <a:rPr lang="ru-RU" dirty="0" err="1"/>
              <a:t>засталося</a:t>
            </a:r>
            <a:r>
              <a:rPr lang="ru-RU" dirty="0"/>
              <a:t> </a:t>
            </a:r>
            <a:r>
              <a:rPr lang="ru-RU" dirty="0" err="1"/>
              <a:t>толькі</a:t>
            </a:r>
            <a:r>
              <a:rPr lang="ru-RU" dirty="0"/>
              <a:t> да ¼ ад </a:t>
            </a:r>
            <a:r>
              <a:rPr lang="ru-RU" dirty="0" err="1"/>
              <a:t>яго</a:t>
            </a:r>
            <a:r>
              <a:rPr lang="ru-RU" dirty="0"/>
              <a:t>, а на </a:t>
            </a:r>
            <a:r>
              <a:rPr lang="ru-RU" dirty="0" err="1"/>
              <a:t>астатняй</a:t>
            </a:r>
            <a:r>
              <a:rPr lang="ru-RU" dirty="0"/>
              <a:t> </a:t>
            </a:r>
            <a:r>
              <a:rPr lang="ru-RU" dirty="0" err="1"/>
              <a:t>плошчы</a:t>
            </a:r>
            <a:r>
              <a:rPr lang="ru-RU" dirty="0"/>
              <a:t> </a:t>
            </a:r>
            <a:r>
              <a:rPr lang="ru-RU" dirty="0" err="1"/>
              <a:t>ўзнікла</a:t>
            </a:r>
            <a:r>
              <a:rPr lang="ru-RU" dirty="0"/>
              <a:t> </a:t>
            </a:r>
            <a:r>
              <a:rPr lang="ru-RU" dirty="0" err="1"/>
              <a:t>саляная</a:t>
            </a:r>
            <a:r>
              <a:rPr lang="ru-RU" dirty="0"/>
              <a:t> пустыня Аралкум. </a:t>
            </a:r>
            <a:r>
              <a:rPr lang="ru-RU" dirty="0" err="1"/>
              <a:t>Вятры</a:t>
            </a:r>
            <a:r>
              <a:rPr lang="ru-RU" dirty="0"/>
              <a:t> </a:t>
            </a:r>
            <a:r>
              <a:rPr lang="ru-RU" dirty="0" err="1"/>
              <a:t>выносяць</a:t>
            </a:r>
            <a:r>
              <a:rPr lang="ru-RU" dirty="0"/>
              <a:t> </a:t>
            </a:r>
            <a:r>
              <a:rPr lang="ru-RU" dirty="0" err="1"/>
              <a:t>яе</a:t>
            </a:r>
            <a:r>
              <a:rPr lang="ru-RU" dirty="0"/>
              <a:t> </a:t>
            </a:r>
            <a:r>
              <a:rPr lang="ru-RU" dirty="0" err="1"/>
              <a:t>таксічныя</a:t>
            </a:r>
            <a:r>
              <a:rPr lang="ru-RU" dirty="0"/>
              <a:t> </a:t>
            </a:r>
            <a:r>
              <a:rPr lang="ru-RU" dirty="0" err="1"/>
              <a:t>солі</a:t>
            </a:r>
            <a:r>
              <a:rPr lang="ru-RU" dirty="0"/>
              <a:t> на </a:t>
            </a:r>
            <a:r>
              <a:rPr lang="ru-RU" dirty="0" err="1"/>
              <a:t>тысячы</a:t>
            </a:r>
            <a:r>
              <a:rPr lang="ru-RU" dirty="0"/>
              <a:t> км, у </a:t>
            </a:r>
            <a:r>
              <a:rPr lang="ru-RU" dirty="0" err="1"/>
              <a:t>т.л</a:t>
            </a:r>
            <a:r>
              <a:rPr lang="ru-RU" dirty="0"/>
              <a:t>. </a:t>
            </a:r>
            <a:r>
              <a:rPr lang="ru-RU" dirty="0" err="1"/>
              <a:t>тыя</a:t>
            </a:r>
            <a:r>
              <a:rPr lang="ru-RU" dirty="0"/>
              <a:t> </a:t>
            </a:r>
            <a:r>
              <a:rPr lang="ru-RU" dirty="0" err="1"/>
              <a:t>патрапляюць</a:t>
            </a:r>
            <a:r>
              <a:rPr lang="ru-RU" dirty="0"/>
              <a:t> да </a:t>
            </a:r>
            <a:r>
              <a:rPr lang="ru-RU" dirty="0" err="1"/>
              <a:t>Беларусі</a:t>
            </a:r>
            <a:r>
              <a:rPr lang="ru-RU" dirty="0"/>
              <a:t>. </a:t>
            </a:r>
            <a:r>
              <a:rPr lang="ru-RU" dirty="0" err="1"/>
              <a:t>Паратаваць</a:t>
            </a:r>
            <a:r>
              <a:rPr lang="ru-RU" dirty="0"/>
              <a:t> </a:t>
            </a:r>
            <a:r>
              <a:rPr lang="ru-RU" dirty="0" err="1"/>
              <a:t>удаецца</a:t>
            </a:r>
            <a:r>
              <a:rPr lang="ru-RU" dirty="0"/>
              <a:t> </a:t>
            </a:r>
            <a:r>
              <a:rPr lang="ru-RU" dirty="0" err="1"/>
              <a:t>толькі</a:t>
            </a:r>
            <a:r>
              <a:rPr lang="ru-RU" dirty="0"/>
              <a:t> </a:t>
            </a:r>
            <a:r>
              <a:rPr lang="ru-RU" dirty="0" err="1"/>
              <a:t>ізаляваную</a:t>
            </a:r>
            <a:r>
              <a:rPr lang="ru-RU" dirty="0"/>
              <a:t> </a:t>
            </a:r>
            <a:r>
              <a:rPr lang="ru-RU" dirty="0" err="1"/>
              <a:t>паўночную</a:t>
            </a:r>
            <a:r>
              <a:rPr lang="ru-RU" dirty="0"/>
              <a:t> </a:t>
            </a:r>
            <a:r>
              <a:rPr lang="ru-RU" dirty="0" err="1"/>
              <a:t>частку</a:t>
            </a:r>
            <a:r>
              <a:rPr lang="ru-RU" dirty="0"/>
              <a:t> мора, Малы Арал, </a:t>
            </a:r>
            <a:r>
              <a:rPr lang="ru-RU" dirty="0" err="1"/>
              <a:t>чаго</a:t>
            </a:r>
            <a:r>
              <a:rPr lang="ru-RU" dirty="0"/>
              <a:t> Казахстан </a:t>
            </a:r>
            <a:r>
              <a:rPr lang="ru-RU" dirty="0" err="1"/>
              <a:t>дасягнуў</a:t>
            </a:r>
            <a:r>
              <a:rPr lang="ru-RU" dirty="0"/>
              <a:t> з </a:t>
            </a:r>
            <a:r>
              <a:rPr lang="ru-RU" dirty="0" err="1"/>
              <a:t>дапамогай</a:t>
            </a:r>
            <a:r>
              <a:rPr lang="ru-RU" dirty="0"/>
              <a:t> </a:t>
            </a:r>
            <a:r>
              <a:rPr lang="ru-RU" dirty="0" err="1"/>
              <a:t>узвядзення</a:t>
            </a:r>
            <a:r>
              <a:rPr lang="ru-RU" dirty="0"/>
              <a:t> </a:t>
            </a:r>
            <a:r>
              <a:rPr lang="ru-RU" dirty="0" err="1"/>
              <a:t>Каракальскай</a:t>
            </a:r>
            <a:r>
              <a:rPr lang="ru-RU" dirty="0"/>
              <a:t> </a:t>
            </a:r>
            <a:r>
              <a:rPr lang="ru-RU" dirty="0" err="1"/>
              <a:t>плаціны</a:t>
            </a:r>
            <a:r>
              <a:rPr lang="ru-RU" dirty="0"/>
              <a:t> (2005). </a:t>
            </a:r>
            <a:r>
              <a:rPr lang="ru-RU" dirty="0" err="1"/>
              <a:t>Апустыньванне</a:t>
            </a:r>
            <a:r>
              <a:rPr lang="ru-RU" dirty="0"/>
              <a:t> </a:t>
            </a:r>
            <a:r>
              <a:rPr lang="ru-RU" dirty="0" err="1"/>
              <a:t>актуальнае</a:t>
            </a:r>
            <a:r>
              <a:rPr lang="ru-RU" dirty="0"/>
              <a:t> і для </a:t>
            </a:r>
            <a:r>
              <a:rPr lang="ru-RU" dirty="0" err="1"/>
              <a:t>Кітая</a:t>
            </a:r>
            <a:r>
              <a:rPr lang="ru-RU" dirty="0"/>
              <a:t>, </a:t>
            </a:r>
            <a:r>
              <a:rPr lang="ru-RU" dirty="0" err="1"/>
              <a:t>дзе</a:t>
            </a:r>
            <a:r>
              <a:rPr lang="ru-RU" dirty="0"/>
              <a:t> </a:t>
            </a:r>
            <a:r>
              <a:rPr lang="ru-RU" dirty="0" err="1"/>
              <a:t>толькі</a:t>
            </a:r>
            <a:r>
              <a:rPr lang="ru-RU" dirty="0"/>
              <a:t> пустыня </a:t>
            </a:r>
            <a:r>
              <a:rPr lang="ru-RU" dirty="0" err="1"/>
              <a:t>Гобі</a:t>
            </a:r>
            <a:r>
              <a:rPr lang="ru-RU" dirty="0"/>
              <a:t> </a:t>
            </a:r>
            <a:r>
              <a:rPr lang="ru-RU" dirty="0" err="1"/>
              <a:t>паглынула</a:t>
            </a:r>
            <a:r>
              <a:rPr lang="ru-RU" dirty="0"/>
              <a:t> да 1,7 млн км2. Шкоду нанесла </a:t>
            </a:r>
            <a:r>
              <a:rPr lang="ru-RU" dirty="0" err="1"/>
              <a:t>таксама</a:t>
            </a:r>
            <a:r>
              <a:rPr lang="ru-RU" dirty="0"/>
              <a:t> </a:t>
            </a:r>
            <a:r>
              <a:rPr lang="ru-RU" dirty="0" err="1"/>
              <a:t>масавая</a:t>
            </a:r>
            <a:r>
              <a:rPr lang="ru-RU" dirty="0"/>
              <a:t> высечка </a:t>
            </a:r>
            <a:r>
              <a:rPr lang="ru-RU" dirty="0" err="1"/>
              <a:t>лясоў</a:t>
            </a:r>
            <a:r>
              <a:rPr lang="ru-RU" dirty="0"/>
              <a:t>. </a:t>
            </a:r>
            <a:r>
              <a:rPr lang="ru-RU" dirty="0" err="1"/>
              <a:t>Аднак</a:t>
            </a:r>
            <a:r>
              <a:rPr lang="ru-RU" dirty="0"/>
              <a:t> з 1970-х гг. і </a:t>
            </a:r>
            <a:r>
              <a:rPr lang="ru-RU" dirty="0" err="1"/>
              <a:t>асабліва</a:t>
            </a:r>
            <a:r>
              <a:rPr lang="ru-RU" dirty="0"/>
              <a:t> </a:t>
            </a:r>
            <a:r>
              <a:rPr lang="ru-RU" dirty="0" err="1"/>
              <a:t>актыўна</a:t>
            </a:r>
            <a:r>
              <a:rPr lang="ru-RU" dirty="0"/>
              <a:t> ў </a:t>
            </a:r>
            <a:r>
              <a:rPr lang="ru-RU" dirty="0" err="1"/>
              <a:t>пач</a:t>
            </a:r>
            <a:r>
              <a:rPr lang="ru-RU" dirty="0"/>
              <a:t>. ХХІ ст. </a:t>
            </a:r>
            <a:r>
              <a:rPr lang="ru-RU" dirty="0" err="1"/>
              <a:t>Кітай</a:t>
            </a:r>
            <a:r>
              <a:rPr lang="ru-RU" dirty="0"/>
              <a:t> </a:t>
            </a:r>
            <a:r>
              <a:rPr lang="ru-RU" dirty="0" err="1"/>
              <a:t>праводзіць</a:t>
            </a:r>
            <a:r>
              <a:rPr lang="ru-RU" dirty="0"/>
              <a:t> </a:t>
            </a:r>
            <a:r>
              <a:rPr lang="ru-RU" dirty="0" err="1"/>
              <a:t>праграму</a:t>
            </a:r>
            <a:r>
              <a:rPr lang="ru-RU" dirty="0"/>
              <a:t> </a:t>
            </a:r>
            <a:r>
              <a:rPr lang="ru-RU" dirty="0" err="1"/>
              <a:t>аздараўлення</a:t>
            </a:r>
            <a:r>
              <a:rPr lang="ru-RU" dirty="0"/>
              <a:t> </a:t>
            </a:r>
            <a:r>
              <a:rPr lang="ru-RU" dirty="0" err="1"/>
              <a:t>дэградаваных</a:t>
            </a:r>
            <a:r>
              <a:rPr lang="ru-RU" dirty="0"/>
              <a:t> </a:t>
            </a:r>
            <a:r>
              <a:rPr lang="ru-RU" dirty="0" err="1"/>
              <a:t>зямель</a:t>
            </a:r>
            <a:r>
              <a:rPr lang="ru-RU" dirty="0"/>
              <a:t>. </a:t>
            </a:r>
            <a:r>
              <a:rPr lang="ru-RU" dirty="0" err="1"/>
              <a:t>Асновай</a:t>
            </a:r>
            <a:r>
              <a:rPr lang="ru-RU" dirty="0"/>
              <a:t> </a:t>
            </a:r>
            <a:r>
              <a:rPr lang="ru-RU" dirty="0" err="1"/>
              <a:t>гэтага</a:t>
            </a:r>
            <a:r>
              <a:rPr lang="ru-RU" dirty="0"/>
              <a:t> </a:t>
            </a:r>
            <a:r>
              <a:rPr lang="ru-RU" dirty="0" err="1"/>
              <a:t>праекту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ахова</a:t>
            </a:r>
            <a:r>
              <a:rPr lang="ru-RU" dirty="0"/>
              <a:t> водных </a:t>
            </a:r>
            <a:r>
              <a:rPr lang="ru-RU" dirty="0" err="1"/>
              <a:t>рэсурсаў</a:t>
            </a:r>
            <a:r>
              <a:rPr lang="ru-RU" dirty="0"/>
              <a:t> і </a:t>
            </a:r>
            <a:r>
              <a:rPr lang="ru-RU" dirty="0" err="1"/>
              <a:t>насаджэнне</a:t>
            </a:r>
            <a:r>
              <a:rPr lang="ru-RU" dirty="0"/>
              <a:t> </a:t>
            </a:r>
            <a:r>
              <a:rPr lang="ru-RU" dirty="0" err="1"/>
              <a:t>лясоў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на </a:t>
            </a:r>
            <a:r>
              <a:rPr lang="ru-RU" dirty="0" err="1"/>
              <a:t>сёння</a:t>
            </a:r>
            <a:r>
              <a:rPr lang="ru-RU" dirty="0"/>
              <a:t> </a:t>
            </a:r>
            <a:r>
              <a:rPr lang="ru-RU" dirty="0" err="1"/>
              <a:t>высаджаныя</a:t>
            </a:r>
            <a:r>
              <a:rPr lang="ru-RU" dirty="0"/>
              <a:t> на 0,5 млн км2; </a:t>
            </a:r>
            <a:r>
              <a:rPr lang="ru-RU" dirty="0" err="1"/>
              <a:t>адноўлена</a:t>
            </a:r>
            <a:r>
              <a:rPr lang="ru-RU" dirty="0"/>
              <a:t> </a:t>
            </a:r>
            <a:r>
              <a:rPr lang="ru-RU" dirty="0" err="1"/>
              <a:t>звыш</a:t>
            </a:r>
            <a:r>
              <a:rPr lang="ru-RU" dirty="0"/>
              <a:t> 10 млн га </a:t>
            </a:r>
            <a:r>
              <a:rPr lang="ru-RU" dirty="0" err="1"/>
              <a:t>гаспадарчых</a:t>
            </a:r>
            <a:r>
              <a:rPr lang="ru-RU" dirty="0"/>
              <a:t> </a:t>
            </a:r>
            <a:r>
              <a:rPr lang="ru-RU" dirty="0" err="1"/>
              <a:t>угоддзяў</a:t>
            </a:r>
            <a:r>
              <a:rPr lang="ru-RU" dirty="0"/>
              <a:t>. </a:t>
            </a:r>
            <a:r>
              <a:rPr lang="ru-RU" dirty="0" err="1"/>
              <a:t>Апроч</a:t>
            </a:r>
            <a:r>
              <a:rPr lang="ru-RU" dirty="0"/>
              <a:t> </a:t>
            </a:r>
            <a:r>
              <a:rPr lang="ru-RU" dirty="0" err="1"/>
              <a:t>таго</a:t>
            </a:r>
            <a:r>
              <a:rPr lang="ru-RU" dirty="0"/>
              <a:t>, </a:t>
            </a:r>
            <a:r>
              <a:rPr lang="ru-RU" dirty="0" err="1"/>
              <a:t>кітайскія</a:t>
            </a:r>
            <a:r>
              <a:rPr lang="ru-RU" dirty="0"/>
              <a:t> </a:t>
            </a:r>
            <a:r>
              <a:rPr lang="ru-RU" dirty="0" err="1"/>
              <a:t>прадпрыемствы</a:t>
            </a:r>
            <a:r>
              <a:rPr lang="ru-RU" dirty="0"/>
              <a:t> </a:t>
            </a:r>
            <a:r>
              <a:rPr lang="ru-RU" dirty="0" err="1"/>
              <a:t>істотна</a:t>
            </a:r>
            <a:r>
              <a:rPr lang="ru-RU" dirty="0"/>
              <a:t> </a:t>
            </a:r>
            <a:r>
              <a:rPr lang="ru-RU" dirty="0" err="1"/>
              <a:t>абмежавалі</a:t>
            </a:r>
            <a:r>
              <a:rPr lang="ru-RU" dirty="0"/>
              <a:t> квоты </a:t>
            </a:r>
            <a:r>
              <a:rPr lang="ru-RU" dirty="0" err="1"/>
              <a:t>выкідаў</a:t>
            </a:r>
            <a:r>
              <a:rPr lang="ru-RU" dirty="0"/>
              <a:t>, але </a:t>
            </a:r>
            <a:r>
              <a:rPr lang="ru-RU" dirty="0" err="1"/>
              <a:t>застаецца</a:t>
            </a:r>
            <a:r>
              <a:rPr lang="ru-RU" dirty="0"/>
              <a:t> </a:t>
            </a:r>
            <a:r>
              <a:rPr lang="ru-RU" dirty="0" err="1"/>
              <a:t>праблема</a:t>
            </a:r>
            <a:r>
              <a:rPr lang="ru-RU" dirty="0"/>
              <a:t> </a:t>
            </a:r>
            <a:r>
              <a:rPr lang="ru-RU" dirty="0" err="1"/>
              <a:t>бытавых</a:t>
            </a:r>
            <a:r>
              <a:rPr lang="ru-RU" dirty="0"/>
              <a:t> </a:t>
            </a:r>
            <a:r>
              <a:rPr lang="ru-RU" dirty="0" err="1"/>
              <a:t>адыходаў</a:t>
            </a:r>
            <a:r>
              <a:rPr lang="ru-RU" dirty="0"/>
              <a:t> і </a:t>
            </a:r>
            <a:r>
              <a:rPr lang="ru-RU" dirty="0" err="1"/>
              <a:t>моцнай</a:t>
            </a:r>
            <a:r>
              <a:rPr lang="ru-RU" dirty="0"/>
              <a:t> </a:t>
            </a:r>
            <a:r>
              <a:rPr lang="ru-RU" dirty="0" err="1"/>
              <a:t>хімізацыі</a:t>
            </a:r>
            <a:r>
              <a:rPr lang="ru-RU" dirty="0"/>
              <a:t> </a:t>
            </a:r>
            <a:r>
              <a:rPr lang="ru-RU" dirty="0" err="1"/>
              <a:t>сельскай</a:t>
            </a:r>
            <a:r>
              <a:rPr lang="ru-RU" dirty="0"/>
              <a:t> </a:t>
            </a:r>
            <a:r>
              <a:rPr lang="ru-RU" dirty="0" err="1"/>
              <a:t>гаспадаркі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сучасны</a:t>
            </a:r>
            <a:r>
              <a:rPr lang="ru-RU" dirty="0"/>
              <a:t> </a:t>
            </a:r>
            <a:r>
              <a:rPr lang="ru-RU" dirty="0" err="1"/>
              <a:t>Кітай</a:t>
            </a:r>
            <a:r>
              <a:rPr lang="ru-RU" dirty="0"/>
              <a:t> з 2015 г. </a:t>
            </a:r>
            <a:r>
              <a:rPr lang="ru-RU" dirty="0" err="1"/>
              <a:t>накіроўвае</a:t>
            </a:r>
            <a:r>
              <a:rPr lang="ru-RU" dirty="0"/>
              <a:t> </a:t>
            </a:r>
            <a:r>
              <a:rPr lang="ru-RU" dirty="0" err="1"/>
              <a:t>вялікія</a:t>
            </a:r>
            <a:r>
              <a:rPr lang="ru-RU" dirty="0"/>
              <a:t> </a:t>
            </a:r>
            <a:r>
              <a:rPr lang="ru-RU" dirty="0" err="1"/>
              <a:t>ўвагу</a:t>
            </a:r>
            <a:r>
              <a:rPr lang="ru-RU" dirty="0"/>
              <a:t> і </a:t>
            </a:r>
            <a:r>
              <a:rPr lang="ru-RU" dirty="0" err="1"/>
              <a:t>сродкі</a:t>
            </a:r>
            <a:r>
              <a:rPr lang="ru-RU" dirty="0"/>
              <a:t> на </a:t>
            </a:r>
            <a:r>
              <a:rPr lang="ru-RU" dirty="0" err="1"/>
              <a:t>развіццё</a:t>
            </a:r>
            <a:r>
              <a:rPr lang="ru-RU" dirty="0"/>
              <a:t> </a:t>
            </a:r>
            <a:r>
              <a:rPr lang="ru-RU" dirty="0" err="1"/>
              <a:t>аднаўляльных</a:t>
            </a:r>
            <a:r>
              <a:rPr lang="ru-RU" dirty="0"/>
              <a:t> </a:t>
            </a:r>
            <a:r>
              <a:rPr lang="ru-RU" dirty="0" err="1"/>
              <a:t>крыніц</a:t>
            </a:r>
            <a:r>
              <a:rPr lang="ru-RU" dirty="0"/>
              <a:t> </a:t>
            </a:r>
            <a:r>
              <a:rPr lang="ru-RU" dirty="0" err="1"/>
              <a:t>энэргіі</a:t>
            </a:r>
            <a:r>
              <a:rPr lang="ru-RU" dirty="0"/>
              <a:t>. Па </a:t>
            </a:r>
            <a:r>
              <a:rPr lang="ru-RU" dirty="0" err="1"/>
              <a:t>аб’ёмам</a:t>
            </a:r>
            <a:r>
              <a:rPr lang="ru-RU" dirty="0"/>
              <a:t> </a:t>
            </a:r>
            <a:r>
              <a:rPr lang="ru-RU" dirty="0" err="1"/>
              <a:t>вытворчасці</a:t>
            </a:r>
            <a:r>
              <a:rPr lang="ru-RU" dirty="0"/>
              <a:t> </a:t>
            </a:r>
            <a:r>
              <a:rPr lang="ru-RU" dirty="0" err="1" smtClean="0"/>
              <a:t>электрычнасці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51920" y="3861048"/>
            <a:ext cx="5292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на ГЭС і ветраках Кітай займае на сёння 1-е месца ў свеце, а па вытворчасці сонечнай энэргіі — 2-е, пасля Германіі. Ёсць планы ў бліжайшы час давесці долю аднаўляльных крыніц энэргіі ў Кітаі да 50 %. Між тым, на долю зялёнай энэргетыкі (энэргія сонца і ветру, вады) ўжо зараз у ЗША прыходзіцца да 12 % энэргабалансу, ва ўсім свеце — да 22 %, у ЕС у цэлым — да 25 %, аднак Германія ў 2017 г. дасягнула 41 %, тады як планавала гэты паказнік на 2025 г. Немцы з’яўляюцца лідэрамі вобласці пабудовы сучаснага экалагічнага грамадства.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540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072"/>
            <a:ext cx="3491880" cy="2780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Вялікае</a:t>
            </a:r>
            <a:r>
              <a:rPr lang="ru-RU" dirty="0"/>
              <a:t> </a:t>
            </a:r>
            <a:r>
              <a:rPr lang="ru-RU" dirty="0" err="1"/>
              <a:t>значэнне</a:t>
            </a:r>
            <a:r>
              <a:rPr lang="ru-RU" dirty="0"/>
              <a:t> </a:t>
            </a:r>
            <a:r>
              <a:rPr lang="ru-RU" dirty="0" err="1"/>
              <a:t>атрымаў</a:t>
            </a:r>
            <a:r>
              <a:rPr lang="ru-RU" dirty="0"/>
              <a:t> </a:t>
            </a:r>
            <a:r>
              <a:rPr lang="ru-RU" dirty="0" err="1"/>
              <a:t>прыняты</a:t>
            </a:r>
            <a:r>
              <a:rPr lang="ru-RU" dirty="0"/>
              <a:t> ў 2000 г. закон </a:t>
            </a:r>
            <a:r>
              <a:rPr lang="ru-RU" dirty="0" err="1"/>
              <a:t>Германіі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аднаўляльнай</a:t>
            </a:r>
            <a:r>
              <a:rPr lang="ru-RU" dirty="0"/>
              <a:t> </a:t>
            </a:r>
            <a:r>
              <a:rPr lang="ru-RU" dirty="0" err="1"/>
              <a:t>энэргіі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заклаў</a:t>
            </a:r>
            <a:r>
              <a:rPr lang="ru-RU" dirty="0"/>
              <a:t> </a:t>
            </a:r>
            <a:r>
              <a:rPr lang="ru-RU" dirty="0" err="1"/>
              <a:t>падмурак</a:t>
            </a:r>
            <a:r>
              <a:rPr lang="ru-RU" dirty="0"/>
              <a:t> курсу </a:t>
            </a:r>
            <a:r>
              <a:rPr lang="en-US" dirty="0" err="1"/>
              <a:t>Energiewende</a:t>
            </a:r>
            <a:r>
              <a:rPr lang="en-US" dirty="0"/>
              <a:t>. </a:t>
            </a:r>
            <a:r>
              <a:rPr lang="ru-RU" dirty="0" err="1"/>
              <a:t>Пасля</a:t>
            </a:r>
            <a:r>
              <a:rPr lang="ru-RU" dirty="0"/>
              <a:t> </a:t>
            </a:r>
            <a:r>
              <a:rPr lang="ru-RU" dirty="0" err="1"/>
              <a:t>аварыі</a:t>
            </a:r>
            <a:r>
              <a:rPr lang="ru-RU" dirty="0"/>
              <a:t> на Фукусіма-1 (2011) </a:t>
            </a:r>
            <a:r>
              <a:rPr lang="ru-RU" dirty="0" err="1"/>
              <a:t>гэты</a:t>
            </a:r>
            <a:r>
              <a:rPr lang="ru-RU" dirty="0"/>
              <a:t> курс </a:t>
            </a:r>
            <a:r>
              <a:rPr lang="ru-RU" dirty="0" err="1"/>
              <a:t>пажвавіўся</a:t>
            </a:r>
            <a:r>
              <a:rPr lang="ru-RU" dirty="0"/>
              <a:t>. </a:t>
            </a:r>
            <a:r>
              <a:rPr lang="ru-RU" dirty="0" err="1"/>
              <a:t>Вялікіх</a:t>
            </a:r>
            <a:r>
              <a:rPr lang="ru-RU" dirty="0"/>
              <a:t> </a:t>
            </a:r>
            <a:r>
              <a:rPr lang="ru-RU" dirty="0" err="1"/>
              <a:t>поспехаў</a:t>
            </a:r>
            <a:r>
              <a:rPr lang="ru-RU" dirty="0"/>
              <a:t> у </a:t>
            </a:r>
            <a:r>
              <a:rPr lang="ru-RU" dirty="0" err="1"/>
              <a:t>гэтай</a:t>
            </a:r>
            <a:r>
              <a:rPr lang="ru-RU" dirty="0"/>
              <a:t> сферы </a:t>
            </a:r>
            <a:r>
              <a:rPr lang="ru-RU" dirty="0" err="1"/>
              <a:t>дасягнулі</a:t>
            </a:r>
            <a:r>
              <a:rPr lang="ru-RU" dirty="0"/>
              <a:t> </a:t>
            </a:r>
            <a:r>
              <a:rPr lang="ru-RU" dirty="0" err="1"/>
              <a:t>Швецыя</a:t>
            </a:r>
            <a:r>
              <a:rPr lang="ru-RU" dirty="0"/>
              <a:t>, </a:t>
            </a:r>
            <a:r>
              <a:rPr lang="ru-RU" dirty="0" err="1"/>
              <a:t>Фінляндыя</a:t>
            </a:r>
            <a:r>
              <a:rPr lang="ru-RU" dirty="0"/>
              <a:t>, </a:t>
            </a:r>
            <a:r>
              <a:rPr lang="ru-RU" dirty="0" err="1"/>
              <a:t>Эстонія</a:t>
            </a:r>
            <a:r>
              <a:rPr lang="ru-RU" dirty="0"/>
              <a:t> (</a:t>
            </a:r>
            <a:r>
              <a:rPr lang="ru-RU" dirty="0" err="1"/>
              <a:t>біяпаліва</a:t>
            </a:r>
            <a:r>
              <a:rPr lang="ru-RU" dirty="0"/>
              <a:t> і </a:t>
            </a:r>
            <a:r>
              <a:rPr lang="ru-RU" dirty="0" err="1"/>
              <a:t>ветракі</a:t>
            </a:r>
            <a:r>
              <a:rPr lang="ru-RU" dirty="0"/>
              <a:t>). </a:t>
            </a:r>
            <a:br>
              <a:rPr lang="ru-RU" dirty="0"/>
            </a:br>
            <a:r>
              <a:rPr lang="ru-RU" dirty="0"/>
              <a:t>У </a:t>
            </a:r>
            <a:r>
              <a:rPr lang="ru-RU" dirty="0" err="1"/>
              <a:t>дадатак</a:t>
            </a:r>
            <a:r>
              <a:rPr lang="ru-RU" dirty="0"/>
              <a:t> да </a:t>
            </a:r>
            <a:r>
              <a:rPr lang="ru-RU" dirty="0" err="1"/>
              <a:t>выкладзенага</a:t>
            </a:r>
            <a:r>
              <a:rPr lang="ru-RU" dirty="0"/>
              <a:t>, </a:t>
            </a:r>
            <a:r>
              <a:rPr lang="ru-RU" dirty="0" err="1"/>
              <a:t>заўважым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краіны</a:t>
            </a:r>
            <a:r>
              <a:rPr lang="ru-RU" dirty="0"/>
              <a:t> ЕС </a:t>
            </a:r>
            <a:r>
              <a:rPr lang="ru-RU" dirty="0" err="1"/>
              <a:t>дасягнулі</a:t>
            </a:r>
            <a:r>
              <a:rPr lang="ru-RU" dirty="0"/>
              <a:t> </a:t>
            </a:r>
            <a:r>
              <a:rPr lang="ru-RU" dirty="0" err="1"/>
              <a:t>нелых</a:t>
            </a:r>
            <a:r>
              <a:rPr lang="ru-RU" dirty="0"/>
              <a:t> </a:t>
            </a:r>
            <a:r>
              <a:rPr lang="ru-RU" dirty="0" err="1"/>
              <a:t>поспехаў</a:t>
            </a:r>
            <a:r>
              <a:rPr lang="ru-RU" dirty="0"/>
              <a:t> і ў </a:t>
            </a:r>
            <a:r>
              <a:rPr lang="ru-RU" dirty="0" err="1"/>
              <a:t>скарачэнні</a:t>
            </a:r>
            <a:r>
              <a:rPr lang="ru-RU" dirty="0"/>
              <a:t> </a:t>
            </a:r>
            <a:r>
              <a:rPr lang="ru-RU" dirty="0" err="1"/>
              <a:t>шкодных</a:t>
            </a:r>
            <a:r>
              <a:rPr lang="ru-RU" dirty="0"/>
              <a:t> </a:t>
            </a:r>
            <a:r>
              <a:rPr lang="ru-RU" dirty="0" err="1"/>
              <a:t>выкідаў</a:t>
            </a:r>
            <a:r>
              <a:rPr lang="ru-RU" dirty="0"/>
              <a:t> </a:t>
            </a:r>
            <a:r>
              <a:rPr lang="ru-RU" dirty="0" err="1"/>
              <a:t>сельскай</a:t>
            </a:r>
            <a:r>
              <a:rPr lang="ru-RU" dirty="0"/>
              <a:t> </a:t>
            </a:r>
            <a:r>
              <a:rPr lang="ru-RU" dirty="0" err="1"/>
              <a:t>гаспадаркі</a:t>
            </a:r>
            <a:r>
              <a:rPr lang="ru-RU" dirty="0"/>
              <a:t> і </a:t>
            </a:r>
            <a:r>
              <a:rPr lang="ru-RU" dirty="0" err="1"/>
              <a:t>прамысловасці</a:t>
            </a:r>
            <a:r>
              <a:rPr lang="ru-RU" dirty="0"/>
              <a:t>, а </a:t>
            </a:r>
            <a:r>
              <a:rPr lang="ru-RU" dirty="0" err="1"/>
              <a:t>таксама</a:t>
            </a:r>
            <a:r>
              <a:rPr lang="ru-RU" dirty="0"/>
              <a:t> ў </a:t>
            </a:r>
            <a:r>
              <a:rPr lang="ru-RU" dirty="0" err="1"/>
              <a:t>зберажэнні</a:t>
            </a:r>
            <a:r>
              <a:rPr lang="ru-RU" dirty="0"/>
              <a:t> </a:t>
            </a:r>
            <a:r>
              <a:rPr lang="ru-RU" dirty="0" err="1"/>
              <a:t>рэсурсаў</a:t>
            </a:r>
            <a:r>
              <a:rPr lang="ru-RU" dirty="0"/>
              <a:t> і </a:t>
            </a:r>
            <a:r>
              <a:rPr lang="ru-RU" dirty="0" err="1"/>
              <a:t>рэцыклінгу</a:t>
            </a:r>
            <a:r>
              <a:rPr lang="ru-RU" dirty="0"/>
              <a:t> </a:t>
            </a:r>
            <a:r>
              <a:rPr lang="ru-RU" dirty="0" err="1"/>
              <a:t>матэрыялаў</a:t>
            </a:r>
            <a:r>
              <a:rPr lang="ru-RU" dirty="0"/>
              <a:t> (</a:t>
            </a:r>
            <a:r>
              <a:rPr lang="ru-RU" dirty="0" err="1"/>
              <a:t>перапрацоўка</a:t>
            </a:r>
            <a:r>
              <a:rPr lang="ru-RU" dirty="0"/>
              <a:t> </a:t>
            </a:r>
            <a:r>
              <a:rPr lang="ru-RU" dirty="0" err="1"/>
              <a:t>смецця</a:t>
            </a:r>
            <a:r>
              <a:rPr lang="ru-RU" dirty="0"/>
              <a:t>). Да </a:t>
            </a:r>
            <a:r>
              <a:rPr lang="ru-RU" dirty="0" err="1"/>
              <a:t>прыкладу</a:t>
            </a:r>
            <a:r>
              <a:rPr lang="ru-RU" dirty="0"/>
              <a:t>, у 1991 г. у </a:t>
            </a:r>
            <a:r>
              <a:rPr lang="ru-RU" dirty="0" err="1"/>
              <a:t>Германіі</a:t>
            </a:r>
            <a:r>
              <a:rPr lang="ru-RU" dirty="0"/>
              <a:t> </a:t>
            </a:r>
            <a:r>
              <a:rPr lang="ru-RU" dirty="0" err="1"/>
              <a:t>урад</a:t>
            </a:r>
            <a:r>
              <a:rPr lang="ru-RU" dirty="0"/>
              <a:t> ХДС/ХСС </a:t>
            </a:r>
            <a:r>
              <a:rPr lang="ru-RU" dirty="0" err="1"/>
              <a:t>прыняў</a:t>
            </a:r>
            <a:r>
              <a:rPr lang="ru-RU" dirty="0"/>
              <a:t> </a:t>
            </a:r>
            <a:r>
              <a:rPr lang="ru-RU" dirty="0" err="1"/>
              <a:t>дзяржаўную</a:t>
            </a:r>
            <a:r>
              <a:rPr lang="ru-RU" dirty="0"/>
              <a:t> </a:t>
            </a:r>
            <a:r>
              <a:rPr lang="ru-RU" dirty="0" err="1"/>
              <a:t>праграму</a:t>
            </a:r>
            <a:r>
              <a:rPr lang="ru-RU" dirty="0"/>
              <a:t> </a:t>
            </a:r>
            <a:r>
              <a:rPr lang="ru-RU" dirty="0" err="1"/>
              <a:t>рэцыклінгу</a:t>
            </a:r>
            <a:r>
              <a:rPr lang="ru-RU" dirty="0"/>
              <a:t> </a:t>
            </a:r>
            <a:r>
              <a:rPr lang="ru-RU" dirty="0" err="1"/>
              <a:t>смецця</a:t>
            </a:r>
            <a:r>
              <a:rPr lang="ru-RU" dirty="0"/>
              <a:t>, </a:t>
            </a:r>
            <a:r>
              <a:rPr lang="ru-RU" dirty="0" err="1"/>
              <a:t>паколькі</a:t>
            </a:r>
            <a:r>
              <a:rPr lang="ru-RU" dirty="0"/>
              <a:t> </a:t>
            </a:r>
            <a:r>
              <a:rPr lang="ru-RU" dirty="0" err="1"/>
              <a:t>краіна</a:t>
            </a:r>
            <a:r>
              <a:rPr lang="ru-RU" dirty="0"/>
              <a:t> стаяла на </a:t>
            </a:r>
            <a:r>
              <a:rPr lang="ru-RU" dirty="0" err="1"/>
              <a:t>мяжы</a:t>
            </a:r>
            <a:r>
              <a:rPr lang="ru-RU" dirty="0"/>
              <a:t> </a:t>
            </a:r>
            <a:r>
              <a:rPr lang="ru-RU" dirty="0" err="1"/>
              <a:t>экалагічнай</a:t>
            </a:r>
            <a:r>
              <a:rPr lang="ru-RU" dirty="0"/>
              <a:t> катастрофы, а на </a:t>
            </a:r>
            <a:r>
              <a:rPr lang="ru-RU" dirty="0" err="1"/>
              <a:t>сёння</a:t>
            </a:r>
            <a:r>
              <a:rPr lang="ru-RU" dirty="0"/>
              <a:t> немцы </a:t>
            </a:r>
            <a:r>
              <a:rPr lang="ru-RU" dirty="0" err="1"/>
              <a:t>перапрацоўваюць</a:t>
            </a:r>
            <a:r>
              <a:rPr lang="ru-RU" dirty="0"/>
              <a:t> да 90 % </a:t>
            </a:r>
            <a:r>
              <a:rPr lang="ru-RU" dirty="0" err="1"/>
              <a:t>камунальнага</a:t>
            </a:r>
            <a:r>
              <a:rPr lang="ru-RU" dirty="0"/>
              <a:t> </a:t>
            </a:r>
            <a:r>
              <a:rPr lang="ru-RU" dirty="0" err="1"/>
              <a:t>смецця</a:t>
            </a:r>
            <a:r>
              <a:rPr lang="ru-RU" dirty="0"/>
              <a:t>. </a:t>
            </a:r>
            <a:r>
              <a:rPr lang="ru-RU" dirty="0" err="1"/>
              <a:t>Заўважым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ў </a:t>
            </a:r>
            <a:r>
              <a:rPr lang="ru-RU" dirty="0" err="1"/>
              <a:t>свеце</a:t>
            </a:r>
            <a:r>
              <a:rPr lang="ru-RU" dirty="0"/>
              <a:t> накоплена 5,8 млрд т. </a:t>
            </a:r>
            <a:r>
              <a:rPr lang="ru-RU" dirty="0" err="1"/>
              <a:t>смецця</a:t>
            </a:r>
            <a:r>
              <a:rPr lang="ru-RU" dirty="0"/>
              <a:t> </a:t>
            </a:r>
            <a:r>
              <a:rPr lang="ru-RU" dirty="0" err="1"/>
              <a:t>толькі</a:t>
            </a:r>
            <a:r>
              <a:rPr lang="ru-RU" dirty="0"/>
              <a:t> </a:t>
            </a:r>
            <a:r>
              <a:rPr lang="ru-RU" dirty="0" err="1"/>
              <a:t>пластыку</a:t>
            </a:r>
            <a:r>
              <a:rPr lang="ru-RU" dirty="0"/>
              <a:t>, </a:t>
            </a:r>
            <a:r>
              <a:rPr lang="ru-RU" dirty="0" err="1"/>
              <a:t>прычым</a:t>
            </a:r>
            <a:r>
              <a:rPr lang="ru-RU" dirty="0"/>
              <a:t> ½ за </a:t>
            </a:r>
            <a:r>
              <a:rPr lang="ru-RU" dirty="0" err="1"/>
              <a:t>апошнія</a:t>
            </a:r>
            <a:r>
              <a:rPr lang="ru-RU" dirty="0"/>
              <a:t> 10 год. З </a:t>
            </a:r>
            <a:r>
              <a:rPr lang="ru-RU" dirty="0" err="1"/>
              <a:t>уяго</a:t>
            </a:r>
            <a:r>
              <a:rPr lang="ru-RU" dirty="0"/>
              <a:t> </a:t>
            </a:r>
            <a:r>
              <a:rPr lang="ru-RU" dirty="0" err="1"/>
              <a:t>гэтага</a:t>
            </a:r>
            <a:r>
              <a:rPr lang="ru-RU" dirty="0"/>
              <a:t> </a:t>
            </a:r>
            <a:r>
              <a:rPr lang="ru-RU" dirty="0" err="1"/>
              <a:t>аб’ёму</a:t>
            </a:r>
            <a:r>
              <a:rPr lang="ru-RU" dirty="0"/>
              <a:t> </a:t>
            </a:r>
            <a:r>
              <a:rPr lang="ru-RU" dirty="0" err="1"/>
              <a:t>толькі</a:t>
            </a:r>
            <a:r>
              <a:rPr lang="ru-RU" dirty="0"/>
              <a:t> 20 % было </a:t>
            </a:r>
            <a:r>
              <a:rPr lang="ru-RU" dirty="0" err="1"/>
              <a:t>перапрацавана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спалена. </a:t>
            </a:r>
            <a:r>
              <a:rPr lang="ru-RU" dirty="0" err="1"/>
              <a:t>Калі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ўсім</a:t>
            </a:r>
            <a:r>
              <a:rPr lang="ru-RU" dirty="0"/>
              <a:t>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перапрацоўваецца</a:t>
            </a:r>
            <a:r>
              <a:rPr lang="ru-RU" dirty="0"/>
              <a:t> </a:t>
            </a:r>
            <a:r>
              <a:rPr lang="ru-RU" dirty="0" err="1"/>
              <a:t>меней</a:t>
            </a:r>
            <a:r>
              <a:rPr lang="ru-RU" dirty="0"/>
              <a:t> 9 % </a:t>
            </a:r>
            <a:r>
              <a:rPr lang="ru-RU" dirty="0" err="1"/>
              <a:t>смецця</a:t>
            </a:r>
            <a:r>
              <a:rPr lang="ru-RU" dirty="0"/>
              <a:t> </a:t>
            </a:r>
            <a:r>
              <a:rPr lang="ru-RU" dirty="0" err="1"/>
              <a:t>пластыку</a:t>
            </a:r>
            <a:r>
              <a:rPr lang="ru-RU" dirty="0"/>
              <a:t>, то ў </a:t>
            </a:r>
            <a:r>
              <a:rPr lang="ru-RU" dirty="0" err="1"/>
              <a:t>Германіі</a:t>
            </a:r>
            <a:r>
              <a:rPr lang="ru-RU" dirty="0"/>
              <a:t>, </a:t>
            </a:r>
            <a:r>
              <a:rPr lang="ru-RU" dirty="0" err="1"/>
              <a:t>Швецыі</a:t>
            </a:r>
            <a:r>
              <a:rPr lang="ru-RU" dirty="0"/>
              <a:t> — </a:t>
            </a:r>
            <a:r>
              <a:rPr lang="ru-RU" dirty="0" err="1"/>
              <a:t>звыш</a:t>
            </a:r>
            <a:r>
              <a:rPr lang="ru-RU" dirty="0"/>
              <a:t> 90 %, </a:t>
            </a:r>
            <a:r>
              <a:rPr lang="ru-RU" dirty="0" err="1"/>
              <a:t>Аўстрыі</a:t>
            </a:r>
            <a:r>
              <a:rPr lang="ru-RU" dirty="0"/>
              <a:t>, </a:t>
            </a:r>
            <a:r>
              <a:rPr lang="ru-RU" dirty="0" err="1"/>
              <a:t>Бельгіі</a:t>
            </a:r>
            <a:r>
              <a:rPr lang="ru-RU" dirty="0"/>
              <a:t>  — 70 %, агулам у ЕС — да 33 %, у </a:t>
            </a:r>
            <a:r>
              <a:rPr lang="ru-RU" dirty="0" err="1"/>
              <a:t>Японіі</a:t>
            </a:r>
            <a:r>
              <a:rPr lang="ru-RU" dirty="0"/>
              <a:t> — 70 %, у ЗША — 50 %, у </a:t>
            </a:r>
            <a:r>
              <a:rPr lang="ru-RU" dirty="0" err="1"/>
              <a:t>Кітаі</a:t>
            </a:r>
            <a:r>
              <a:rPr lang="ru-RU" dirty="0"/>
              <a:t>, </a:t>
            </a:r>
            <a:r>
              <a:rPr lang="ru-RU" dirty="0" err="1"/>
              <a:t>Бразіліі</a:t>
            </a:r>
            <a:r>
              <a:rPr lang="ru-RU" dirty="0"/>
              <a:t> — 25 %, у </a:t>
            </a:r>
            <a:r>
              <a:rPr lang="ru-RU" dirty="0" err="1"/>
              <a:t>Беларусі</a:t>
            </a:r>
            <a:r>
              <a:rPr lang="ru-RU" dirty="0"/>
              <a:t>, </a:t>
            </a:r>
            <a:r>
              <a:rPr lang="ru-RU" dirty="0" err="1"/>
              <a:t>Украіне</a:t>
            </a:r>
            <a:r>
              <a:rPr lang="ru-RU" dirty="0"/>
              <a:t> — 10 %, у </a:t>
            </a:r>
            <a:r>
              <a:rPr lang="ru-RU" dirty="0" err="1"/>
              <a:t>Расіі</a:t>
            </a:r>
            <a:r>
              <a:rPr lang="ru-RU" dirty="0"/>
              <a:t>, </a:t>
            </a:r>
            <a:r>
              <a:rPr lang="ru-RU" dirty="0" err="1"/>
              <a:t>Індыі</a:t>
            </a:r>
            <a:r>
              <a:rPr lang="ru-RU" dirty="0"/>
              <a:t> — 4 %. </a:t>
            </a:r>
            <a:r>
              <a:rPr lang="ru-RU" dirty="0" err="1"/>
              <a:t>Іншы</a:t>
            </a:r>
            <a:r>
              <a:rPr lang="ru-RU" dirty="0"/>
              <a:t> </a:t>
            </a:r>
            <a:r>
              <a:rPr lang="ru-RU" dirty="0" err="1"/>
              <a:t>прыклад</a:t>
            </a:r>
            <a:r>
              <a:rPr lang="ru-RU" dirty="0"/>
              <a:t>, </a:t>
            </a:r>
            <a:r>
              <a:rPr lang="ru-RU" dirty="0" err="1"/>
              <a:t>гэта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3970318"/>
            <a:ext cx="55801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стан </a:t>
            </a:r>
            <a:r>
              <a:rPr lang="ru-RU" dirty="0" err="1"/>
              <a:t>ракі</a:t>
            </a:r>
            <a:r>
              <a:rPr lang="ru-RU" dirty="0"/>
              <a:t> </a:t>
            </a:r>
            <a:r>
              <a:rPr lang="ru-RU" dirty="0" err="1"/>
              <a:t>Рэйн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была </a:t>
            </a:r>
            <a:r>
              <a:rPr lang="ru-RU" dirty="0" err="1"/>
              <a:t>ўвасабленнем</a:t>
            </a:r>
            <a:r>
              <a:rPr lang="ru-RU" dirty="0"/>
              <a:t> </a:t>
            </a:r>
            <a:r>
              <a:rPr lang="ru-RU" dirty="0" err="1"/>
              <a:t>тэхнагеннай</a:t>
            </a:r>
            <a:r>
              <a:rPr lang="ru-RU" dirty="0"/>
              <a:t> </a:t>
            </a:r>
            <a:r>
              <a:rPr lang="ru-RU" dirty="0" err="1"/>
              <a:t>забруджаннасці</a:t>
            </a:r>
            <a:r>
              <a:rPr lang="ru-RU" dirty="0"/>
              <a:t> ў ХХ ст.: </a:t>
            </a:r>
            <a:r>
              <a:rPr lang="ru-RU" dirty="0" err="1"/>
              <a:t>прынятыя</a:t>
            </a:r>
            <a:r>
              <a:rPr lang="ru-RU" dirty="0"/>
              <a:t> меры </a:t>
            </a:r>
            <a:r>
              <a:rPr lang="ru-RU" dirty="0" err="1"/>
              <a:t>прывялі</a:t>
            </a:r>
            <a:r>
              <a:rPr lang="ru-RU" dirty="0"/>
              <a:t> да </a:t>
            </a:r>
            <a:r>
              <a:rPr lang="ru-RU" dirty="0" err="1"/>
              <a:t>істотнага</a:t>
            </a:r>
            <a:r>
              <a:rPr lang="ru-RU" dirty="0"/>
              <a:t> </a:t>
            </a:r>
            <a:r>
              <a:rPr lang="ru-RU" dirty="0" err="1"/>
              <a:t>аздараўлення</a:t>
            </a:r>
            <a:r>
              <a:rPr lang="ru-RU" dirty="0"/>
              <a:t>, воды </a:t>
            </a:r>
            <a:r>
              <a:rPr lang="ru-RU" dirty="0" err="1"/>
              <a:t>ачысціліся</a:t>
            </a:r>
            <a:r>
              <a:rPr lang="ru-RU" dirty="0"/>
              <a:t> і ў </a:t>
            </a:r>
            <a:r>
              <a:rPr lang="ru-RU" dirty="0" err="1"/>
              <a:t>рэчцы</a:t>
            </a:r>
            <a:r>
              <a:rPr lang="ru-RU" dirty="0"/>
              <a:t> </a:t>
            </a:r>
            <a:r>
              <a:rPr lang="ru-RU" dirty="0" err="1"/>
              <a:t>з’явіліся</a:t>
            </a:r>
            <a:r>
              <a:rPr lang="ru-RU" dirty="0"/>
              <a:t> </a:t>
            </a:r>
            <a:r>
              <a:rPr lang="ru-RU" dirty="0" err="1"/>
              <a:t>нават</a:t>
            </a:r>
            <a:r>
              <a:rPr lang="ru-RU" dirty="0"/>
              <a:t> </a:t>
            </a:r>
            <a:r>
              <a:rPr lang="ru-RU" dirty="0" err="1"/>
              <a:t>ласось</a:t>
            </a:r>
            <a:r>
              <a:rPr lang="ru-RU" dirty="0"/>
              <a:t> і бабры, а шмат </a:t>
            </a:r>
            <a:r>
              <a:rPr lang="ru-RU" dirty="0" err="1"/>
              <a:t>дзе</a:t>
            </a:r>
            <a:r>
              <a:rPr lang="ru-RU" dirty="0"/>
              <a:t> </a:t>
            </a:r>
            <a:r>
              <a:rPr lang="ru-RU" dirty="0" err="1"/>
              <a:t>ізноў</a:t>
            </a:r>
            <a:r>
              <a:rPr lang="ru-RU" dirty="0"/>
              <a:t> стала </a:t>
            </a:r>
            <a:r>
              <a:rPr lang="ru-RU" dirty="0" err="1"/>
              <a:t>магчымым</a:t>
            </a:r>
            <a:r>
              <a:rPr lang="ru-RU" dirty="0"/>
              <a:t> </a:t>
            </a:r>
            <a:r>
              <a:rPr lang="ru-RU" dirty="0" err="1"/>
              <a:t>купацца</a:t>
            </a:r>
            <a:r>
              <a:rPr lang="ru-RU" dirty="0"/>
              <a:t>. І </a:t>
            </a:r>
            <a:r>
              <a:rPr lang="ru-RU" dirty="0" err="1"/>
              <a:t>гэта</a:t>
            </a:r>
            <a:r>
              <a:rPr lang="ru-RU" dirty="0"/>
              <a:t> </a:t>
            </a:r>
            <a:r>
              <a:rPr lang="ru-RU" dirty="0" err="1"/>
              <a:t>пры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на </a:t>
            </a:r>
            <a:r>
              <a:rPr lang="ru-RU" dirty="0" err="1"/>
              <a:t>рацэ</a:t>
            </a:r>
            <a:r>
              <a:rPr lang="ru-RU" dirty="0"/>
              <a:t> </a:t>
            </a:r>
            <a:r>
              <a:rPr lang="ru-RU" dirty="0" err="1"/>
              <a:t>знаходзіцца</a:t>
            </a:r>
            <a:r>
              <a:rPr lang="ru-RU" dirty="0"/>
              <a:t> </a:t>
            </a:r>
            <a:r>
              <a:rPr lang="ru-RU" dirty="0" err="1"/>
              <a:t>палова</a:t>
            </a:r>
            <a:r>
              <a:rPr lang="ru-RU" dirty="0"/>
              <a:t> </a:t>
            </a:r>
            <a:r>
              <a:rPr lang="ru-RU" dirty="0" err="1"/>
              <a:t>вытворчых</a:t>
            </a:r>
            <a:r>
              <a:rPr lang="ru-RU" dirty="0"/>
              <a:t> </a:t>
            </a:r>
            <a:r>
              <a:rPr lang="ru-RU" dirty="0" err="1"/>
              <a:t>магутнасцей</a:t>
            </a:r>
            <a:r>
              <a:rPr lang="ru-RU" dirty="0"/>
              <a:t> </a:t>
            </a:r>
            <a:r>
              <a:rPr lang="ru-RU" dirty="0" err="1"/>
              <a:t>карпарацый</a:t>
            </a:r>
            <a:r>
              <a:rPr lang="ru-RU" dirty="0"/>
              <a:t> </a:t>
            </a:r>
            <a:r>
              <a:rPr lang="en-US" dirty="0"/>
              <a:t>BASF </a:t>
            </a:r>
            <a:r>
              <a:rPr lang="ru-RU" dirty="0"/>
              <a:t>і </a:t>
            </a:r>
            <a:r>
              <a:rPr lang="en-US" dirty="0"/>
              <a:t>Bauer AG, </a:t>
            </a:r>
            <a:r>
              <a:rPr lang="ru-RU" dirty="0"/>
              <a:t>а </a:t>
            </a:r>
            <a:r>
              <a:rPr lang="ru-RU" dirty="0" err="1"/>
              <a:t>таксама</a:t>
            </a:r>
            <a:r>
              <a:rPr lang="ru-RU" dirty="0"/>
              <a:t> </a:t>
            </a:r>
            <a:r>
              <a:rPr lang="ru-RU" dirty="0" err="1"/>
              <a:t>шэраг</a:t>
            </a:r>
            <a:r>
              <a:rPr lang="ru-RU" dirty="0"/>
              <a:t> </a:t>
            </a:r>
            <a:r>
              <a:rPr lang="ru-RU" dirty="0" err="1"/>
              <a:t>індустрыяльных</a:t>
            </a:r>
            <a:r>
              <a:rPr lang="ru-RU" dirty="0"/>
              <a:t> </a:t>
            </a:r>
            <a:r>
              <a:rPr lang="ru-RU" dirty="0" err="1"/>
              <a:t>цэнтраў</a:t>
            </a:r>
            <a:r>
              <a:rPr lang="ru-RU" dirty="0"/>
              <a:t> </a:t>
            </a:r>
            <a:r>
              <a:rPr lang="ru-RU" dirty="0" err="1"/>
              <a:t>Германіі</a:t>
            </a:r>
            <a:r>
              <a:rPr lang="ru-RU" dirty="0"/>
              <a:t>, </a:t>
            </a:r>
            <a:r>
              <a:rPr lang="ru-RU" dirty="0" err="1"/>
              <a:t>Францыі</a:t>
            </a:r>
            <a:r>
              <a:rPr lang="ru-RU" dirty="0"/>
              <a:t>, </a:t>
            </a:r>
            <a:r>
              <a:rPr lang="ru-RU" dirty="0" err="1"/>
              <a:t>Швейцарыі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7380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" y="3970318"/>
            <a:ext cx="3486407" cy="2888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3" y="0"/>
            <a:ext cx="91385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Вялікія</a:t>
            </a:r>
            <a:r>
              <a:rPr lang="ru-RU" dirty="0"/>
              <a:t> </a:t>
            </a:r>
            <a:r>
              <a:rPr lang="ru-RU" dirty="0" err="1"/>
              <a:t>намаганні</a:t>
            </a:r>
            <a:r>
              <a:rPr lang="ru-RU" dirty="0"/>
              <a:t> </a:t>
            </a:r>
            <a:r>
              <a:rPr lang="ru-RU" dirty="0" err="1"/>
              <a:t>прыкладаюцца</a:t>
            </a:r>
            <a:r>
              <a:rPr lang="ru-RU" dirty="0"/>
              <a:t> для </a:t>
            </a:r>
            <a:r>
              <a:rPr lang="ru-RU" dirty="0" err="1"/>
              <a:t>аздараўлення</a:t>
            </a:r>
            <a:r>
              <a:rPr lang="ru-RU" dirty="0"/>
              <a:t> Дунаю,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прывяло</a:t>
            </a:r>
            <a:r>
              <a:rPr lang="ru-RU" dirty="0"/>
              <a:t> ў </a:t>
            </a:r>
            <a:r>
              <a:rPr lang="ru-RU" dirty="0" err="1"/>
              <a:t>апошнія</a:t>
            </a:r>
            <a:r>
              <a:rPr lang="ru-RU" dirty="0"/>
              <a:t> 5 год да </a:t>
            </a:r>
            <a:r>
              <a:rPr lang="ru-RU" dirty="0" err="1"/>
              <a:t>супыну</a:t>
            </a:r>
            <a:r>
              <a:rPr lang="ru-RU" dirty="0"/>
              <a:t> ў </a:t>
            </a:r>
            <a:r>
              <a:rPr lang="ru-RU" dirty="0" err="1"/>
              <a:t>рэгрэсе</a:t>
            </a:r>
            <a:r>
              <a:rPr lang="ru-RU" dirty="0"/>
              <a:t> </a:t>
            </a:r>
            <a:r>
              <a:rPr lang="ru-RU" dirty="0" err="1"/>
              <a:t>экалогіі</a:t>
            </a:r>
            <a:r>
              <a:rPr lang="ru-RU" dirty="0"/>
              <a:t> ў </a:t>
            </a:r>
            <a:r>
              <a:rPr lang="ru-RU" dirty="0" err="1"/>
              <a:t>заходняй</a:t>
            </a:r>
            <a:r>
              <a:rPr lang="ru-RU" dirty="0"/>
              <a:t> </a:t>
            </a:r>
            <a:r>
              <a:rPr lang="ru-RU" dirty="0" err="1"/>
              <a:t>частцы</a:t>
            </a:r>
            <a:r>
              <a:rPr lang="ru-RU" dirty="0"/>
              <a:t> </a:t>
            </a:r>
            <a:r>
              <a:rPr lang="ru-RU" dirty="0" err="1"/>
              <a:t>Чорнага</a:t>
            </a:r>
            <a:r>
              <a:rPr lang="ru-RU" dirty="0"/>
              <a:t> мора. Але, на жаль, </a:t>
            </a:r>
            <a:r>
              <a:rPr lang="ru-RU" dirty="0" err="1"/>
              <a:t>адным</a:t>
            </a:r>
            <a:r>
              <a:rPr lang="ru-RU" dirty="0"/>
              <a:t> з самых </a:t>
            </a:r>
            <a:r>
              <a:rPr lang="ru-RU" dirty="0" err="1"/>
              <a:t>забруджаных</a:t>
            </a:r>
            <a:r>
              <a:rPr lang="ru-RU" dirty="0"/>
              <a:t> у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застаецца</a:t>
            </a:r>
            <a:r>
              <a:rPr lang="ru-RU" dirty="0"/>
              <a:t> </a:t>
            </a:r>
            <a:r>
              <a:rPr lang="ru-RU" dirty="0" err="1"/>
              <a:t>Балтыйскае</a:t>
            </a:r>
            <a:r>
              <a:rPr lang="ru-RU" dirty="0"/>
              <a:t> мора. </a:t>
            </a:r>
            <a:br>
              <a:rPr lang="ru-RU" dirty="0"/>
            </a:br>
            <a:r>
              <a:rPr lang="ru-RU" dirty="0" err="1"/>
              <a:t>Важнай</a:t>
            </a:r>
            <a:r>
              <a:rPr lang="ru-RU" dirty="0"/>
              <a:t> </a:t>
            </a:r>
            <a:r>
              <a:rPr lang="ru-RU" dirty="0" err="1"/>
              <a:t>сучаснай</a:t>
            </a:r>
            <a:r>
              <a:rPr lang="ru-RU" dirty="0"/>
              <a:t> </a:t>
            </a:r>
            <a:r>
              <a:rPr lang="ru-RU" dirty="0" err="1"/>
              <a:t>праблемай</a:t>
            </a:r>
            <a:r>
              <a:rPr lang="ru-RU" dirty="0"/>
              <a:t> </a:t>
            </a:r>
            <a:r>
              <a:rPr lang="ru-RU" dirty="0" err="1"/>
              <a:t>з’яўляецца</a:t>
            </a:r>
            <a:r>
              <a:rPr lang="ru-RU" dirty="0"/>
              <a:t> </a:t>
            </a:r>
            <a:r>
              <a:rPr lang="ru-RU" dirty="0" err="1"/>
              <a:t>праблема</a:t>
            </a:r>
            <a:r>
              <a:rPr lang="ru-RU" dirty="0"/>
              <a:t> </a:t>
            </a:r>
            <a:r>
              <a:rPr lang="ru-RU" dirty="0" err="1"/>
              <a:t>трансфармацыі</a:t>
            </a:r>
            <a:r>
              <a:rPr lang="ru-RU" dirty="0"/>
              <a:t> </a:t>
            </a:r>
            <a:r>
              <a:rPr lang="ru-RU" dirty="0" err="1"/>
              <a:t>антрапасферы</a:t>
            </a:r>
            <a:r>
              <a:rPr lang="ru-RU" dirty="0"/>
              <a:t> ў </a:t>
            </a:r>
            <a:r>
              <a:rPr lang="ru-RU" dirty="0" err="1"/>
              <a:t>тэхнасферу</a:t>
            </a:r>
            <a:r>
              <a:rPr lang="ru-RU" dirty="0"/>
              <a:t>. Як </a:t>
            </a:r>
            <a:r>
              <a:rPr lang="ru-RU" dirty="0" err="1"/>
              <a:t>паказана</a:t>
            </a:r>
            <a:r>
              <a:rPr lang="ru-RU" dirty="0"/>
              <a:t> </a:t>
            </a:r>
            <a:r>
              <a:rPr lang="ru-RU" dirty="0" err="1"/>
              <a:t>вышэйна</a:t>
            </a:r>
            <a:r>
              <a:rPr lang="ru-RU" dirty="0"/>
              <a:t> </a:t>
            </a:r>
            <a:r>
              <a:rPr lang="ru-RU" dirty="0" err="1"/>
              <a:t>прыкладзе</a:t>
            </a:r>
            <a:r>
              <a:rPr lang="ru-RU" dirty="0"/>
              <a:t> </a:t>
            </a:r>
            <a:r>
              <a:rPr lang="ru-RU" dirty="0" err="1"/>
              <a:t>кібергізацыі</a:t>
            </a:r>
            <a:r>
              <a:rPr lang="ru-RU" dirty="0"/>
              <a:t> і </a:t>
            </a:r>
            <a:r>
              <a:rPr lang="ru-RU" dirty="0" err="1"/>
              <a:t>робатызацыі</a:t>
            </a:r>
            <a:r>
              <a:rPr lang="ru-RU" dirty="0"/>
              <a:t>, </a:t>
            </a:r>
            <a:r>
              <a:rPr lang="ru-RU" dirty="0" err="1"/>
              <a:t>біянізацыі</a:t>
            </a:r>
            <a:r>
              <a:rPr lang="ru-RU" dirty="0"/>
              <a:t> і </a:t>
            </a:r>
            <a:r>
              <a:rPr lang="ru-RU" dirty="0" err="1"/>
              <a:t>перспектывы</a:t>
            </a:r>
            <a:r>
              <a:rPr lang="ru-RU" dirty="0"/>
              <a:t> </a:t>
            </a:r>
            <a:r>
              <a:rPr lang="ru-RU" dirty="0" err="1"/>
              <a:t>канструявання</a:t>
            </a:r>
            <a:r>
              <a:rPr lang="ru-RU" dirty="0"/>
              <a:t> </a:t>
            </a:r>
            <a:r>
              <a:rPr lang="ru-RU" dirty="0" err="1"/>
              <a:t>мадыфікаванага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, — </a:t>
            </a:r>
            <a:r>
              <a:rPr lang="ru-RU" dirty="0" err="1"/>
              <a:t>існуе</a:t>
            </a:r>
            <a:r>
              <a:rPr lang="ru-RU" dirty="0"/>
              <a:t> </a:t>
            </a:r>
            <a:r>
              <a:rPr lang="ru-RU" dirty="0" err="1"/>
              <a:t>пагроза</a:t>
            </a:r>
            <a:r>
              <a:rPr lang="ru-RU" dirty="0"/>
              <a:t> </a:t>
            </a:r>
            <a:r>
              <a:rPr lang="ru-RU" dirty="0" err="1"/>
              <a:t>дэградацыі</a:t>
            </a:r>
            <a:r>
              <a:rPr lang="ru-RU" dirty="0"/>
              <a:t> і </a:t>
            </a:r>
            <a:r>
              <a:rPr lang="ru-RU" dirty="0" err="1"/>
              <a:t>знікнення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 як </a:t>
            </a:r>
            <a:r>
              <a:rPr lang="ru-RU" dirty="0" err="1"/>
              <a:t>віда</a:t>
            </a:r>
            <a:r>
              <a:rPr lang="ru-RU" dirty="0"/>
              <a:t> </a:t>
            </a:r>
            <a:r>
              <a:rPr lang="ru-RU" dirty="0" err="1"/>
              <a:t>жывых</a:t>
            </a:r>
            <a:r>
              <a:rPr lang="ru-RU" dirty="0"/>
              <a:t> </a:t>
            </a:r>
            <a:r>
              <a:rPr lang="ru-RU" dirty="0" err="1"/>
              <a:t>істот</a:t>
            </a:r>
            <a:r>
              <a:rPr lang="ru-RU" dirty="0"/>
              <a:t>. </a:t>
            </a:r>
            <a:r>
              <a:rPr lang="ru-RU" dirty="0" err="1"/>
              <a:t>Сапраўды</a:t>
            </a:r>
            <a:r>
              <a:rPr lang="ru-RU" dirty="0"/>
              <a:t>, ужо з </a:t>
            </a:r>
            <a:r>
              <a:rPr lang="ru-RU" dirty="0" err="1"/>
              <a:t>канца</a:t>
            </a:r>
            <a:r>
              <a:rPr lang="ru-RU" dirty="0"/>
              <a:t> ХХ ст. стала ясна,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тэхнагеннае</a:t>
            </a:r>
            <a:r>
              <a:rPr lang="ru-RU" dirty="0"/>
              <a:t> </a:t>
            </a:r>
            <a:r>
              <a:rPr lang="ru-RU" dirty="0" err="1"/>
              <a:t>асяроддзе</a:t>
            </a:r>
            <a:r>
              <a:rPr lang="ru-RU" dirty="0"/>
              <a:t> </a:t>
            </a:r>
            <a:r>
              <a:rPr lang="ru-RU" dirty="0" err="1"/>
              <a:t>паглынае</a:t>
            </a:r>
            <a:r>
              <a:rPr lang="ru-RU" dirty="0"/>
              <a:t> і </a:t>
            </a:r>
            <a:r>
              <a:rPr lang="ru-RU" dirty="0" err="1"/>
              <a:t>трансфармуе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, </a:t>
            </a:r>
            <a:r>
              <a:rPr lang="ru-RU" dirty="0" err="1"/>
              <a:t>пагражае</a:t>
            </a:r>
            <a:r>
              <a:rPr lang="ru-RU" dirty="0"/>
              <a:t> </a:t>
            </a:r>
            <a:r>
              <a:rPr lang="ru-RU" dirty="0" err="1"/>
              <a:t>выйсці</a:t>
            </a:r>
            <a:r>
              <a:rPr lang="ru-RU" dirty="0"/>
              <a:t> з </a:t>
            </a:r>
            <a:r>
              <a:rPr lang="ru-RU" dirty="0" err="1"/>
              <a:t>пад</a:t>
            </a:r>
            <a:r>
              <a:rPr lang="ru-RU" dirty="0"/>
              <a:t> </a:t>
            </a:r>
            <a:r>
              <a:rPr lang="ru-RU" dirty="0" err="1"/>
              <a:t>кантроля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 як «</a:t>
            </a:r>
            <a:r>
              <a:rPr lang="ru-RU" dirty="0" err="1"/>
              <a:t>гаспадара</a:t>
            </a:r>
            <a:r>
              <a:rPr lang="ru-RU" dirty="0"/>
              <a:t>» на </a:t>
            </a:r>
            <a:r>
              <a:rPr lang="ru-RU" dirty="0" err="1"/>
              <a:t>Зямлі</a:t>
            </a:r>
            <a:r>
              <a:rPr lang="ru-RU" dirty="0"/>
              <a:t>. </a:t>
            </a:r>
            <a:r>
              <a:rPr lang="ru-RU" dirty="0" err="1"/>
              <a:t>Вялікія</a:t>
            </a:r>
            <a:r>
              <a:rPr lang="ru-RU" dirty="0"/>
              <a:t> і </a:t>
            </a:r>
            <a:r>
              <a:rPr lang="ru-RU" dirty="0" err="1"/>
              <a:t>нязведанныя</a:t>
            </a:r>
            <a:r>
              <a:rPr lang="ru-RU" dirty="0"/>
              <a:t> </a:t>
            </a:r>
            <a:r>
              <a:rPr lang="ru-RU" dirty="0" err="1"/>
              <a:t>пагрозы</a:t>
            </a:r>
            <a:r>
              <a:rPr lang="ru-RU" dirty="0"/>
              <a:t> </a:t>
            </a:r>
            <a:r>
              <a:rPr lang="ru-RU" dirty="0" err="1"/>
              <a:t>ўтрымліваюць</a:t>
            </a:r>
            <a:r>
              <a:rPr lang="ru-RU" dirty="0"/>
              <a:t> </a:t>
            </a:r>
            <a:r>
              <a:rPr lang="ru-RU" dirty="0" err="1"/>
              <a:t>генныя</a:t>
            </a:r>
            <a:r>
              <a:rPr lang="ru-RU" dirty="0"/>
              <a:t> і </a:t>
            </a:r>
            <a:r>
              <a:rPr lang="ru-RU" dirty="0" err="1"/>
              <a:t>фізіялагічныя</a:t>
            </a:r>
            <a:r>
              <a:rPr lang="ru-RU" dirty="0"/>
              <a:t> </a:t>
            </a:r>
            <a:r>
              <a:rPr lang="ru-RU" dirty="0" err="1"/>
              <a:t>мутацыі</a:t>
            </a:r>
            <a:r>
              <a:rPr lang="ru-RU" dirty="0"/>
              <a:t> </a:t>
            </a:r>
            <a:r>
              <a:rPr lang="ru-RU" dirty="0" err="1"/>
              <a:t>пад</a:t>
            </a:r>
            <a:r>
              <a:rPr lang="ru-RU" dirty="0"/>
              <a:t> </a:t>
            </a:r>
            <a:r>
              <a:rPr lang="ru-RU" dirty="0" err="1"/>
              <a:t>уздеяннем</a:t>
            </a:r>
            <a:r>
              <a:rPr lang="ru-RU" dirty="0"/>
              <a:t> </a:t>
            </a:r>
            <a:r>
              <a:rPr lang="ru-RU" dirty="0" err="1"/>
              <a:t>пранікнення</a:t>
            </a:r>
            <a:r>
              <a:rPr lang="ru-RU" dirty="0"/>
              <a:t> ГМА, новых </a:t>
            </a:r>
            <a:r>
              <a:rPr lang="ru-RU" dirty="0" err="1"/>
              <a:t>хімічных</a:t>
            </a:r>
            <a:r>
              <a:rPr lang="ru-RU" dirty="0"/>
              <a:t> і </a:t>
            </a:r>
            <a:r>
              <a:rPr lang="ru-RU" dirty="0" err="1"/>
              <a:t>біятэхнічных</a:t>
            </a:r>
            <a:r>
              <a:rPr lang="ru-RU" dirty="0"/>
              <a:t> </a:t>
            </a:r>
            <a:r>
              <a:rPr lang="ru-RU" dirty="0" err="1"/>
              <a:t>сродкаў</a:t>
            </a:r>
            <a:r>
              <a:rPr lang="ru-RU" dirty="0"/>
              <a:t> у </a:t>
            </a:r>
            <a:r>
              <a:rPr lang="ru-RU" dirty="0" err="1"/>
              <a:t>біясферу</a:t>
            </a:r>
            <a:r>
              <a:rPr lang="ru-RU" dirty="0"/>
              <a:t>. </a:t>
            </a:r>
            <a:r>
              <a:rPr lang="ru-RU" dirty="0" err="1"/>
              <a:t>Справядлівая</a:t>
            </a:r>
            <a:r>
              <a:rPr lang="ru-RU" dirty="0"/>
              <a:t> думка,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ніводнае</a:t>
            </a:r>
            <a:r>
              <a:rPr lang="ru-RU" dirty="0"/>
              <a:t> </a:t>
            </a:r>
            <a:r>
              <a:rPr lang="ru-RU" dirty="0" err="1"/>
              <a:t>ўмяшальніцтва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ўладкаваную</a:t>
            </a:r>
            <a:r>
              <a:rPr lang="ru-RU" dirty="0"/>
              <a:t> </a:t>
            </a:r>
            <a:r>
              <a:rPr lang="ru-RU" dirty="0" err="1"/>
              <a:t>сістэму</a:t>
            </a:r>
            <a:r>
              <a:rPr lang="ru-RU" dirty="0"/>
              <a:t> не </a:t>
            </a:r>
            <a:r>
              <a:rPr lang="ru-RU" dirty="0" err="1"/>
              <a:t>застаецца</a:t>
            </a:r>
            <a:r>
              <a:rPr lang="ru-RU" dirty="0"/>
              <a:t> ў </a:t>
            </a:r>
            <a:r>
              <a:rPr lang="ru-RU" dirty="0" err="1"/>
              <a:t>Прыродзе</a:t>
            </a:r>
            <a:r>
              <a:rPr lang="ru-RU" dirty="0"/>
              <a:t> і </a:t>
            </a:r>
            <a:r>
              <a:rPr lang="ru-RU" dirty="0" err="1"/>
              <a:t>Сусвеце</a:t>
            </a:r>
            <a:r>
              <a:rPr lang="ru-RU" dirty="0"/>
              <a:t> без </a:t>
            </a:r>
            <a:r>
              <a:rPr lang="ru-RU" dirty="0" err="1"/>
              <a:t>наступстваў</a:t>
            </a:r>
            <a:r>
              <a:rPr lang="ru-RU" dirty="0"/>
              <a:t>, а </a:t>
            </a:r>
            <a:r>
              <a:rPr lang="ru-RU" dirty="0" err="1"/>
              <a:t>вынікі</a:t>
            </a:r>
            <a:r>
              <a:rPr lang="ru-RU" dirty="0"/>
              <a:t> </a:t>
            </a:r>
            <a:r>
              <a:rPr lang="ru-RU" dirty="0" err="1"/>
              <a:t>гэтага</a:t>
            </a:r>
            <a:r>
              <a:rPr lang="ru-RU" dirty="0"/>
              <a:t> </a:t>
            </a:r>
            <a:r>
              <a:rPr lang="ru-RU" dirty="0" err="1"/>
              <a:t>ўмяшальніцтва</a:t>
            </a:r>
            <a:r>
              <a:rPr lang="ru-RU" dirty="0"/>
              <a:t> часта </a:t>
            </a:r>
            <a:r>
              <a:rPr lang="ru-RU" dirty="0" err="1"/>
              <a:t>асягальныя</a:t>
            </a:r>
            <a:r>
              <a:rPr lang="ru-RU" dirty="0"/>
              <a:t> </a:t>
            </a:r>
            <a:r>
              <a:rPr lang="ru-RU" dirty="0" err="1"/>
              <a:t>толькі</a:t>
            </a:r>
            <a:r>
              <a:rPr lang="ru-RU" dirty="0"/>
              <a:t> </a:t>
            </a:r>
            <a:r>
              <a:rPr lang="ru-RU" dirty="0" err="1"/>
              <a:t>часткова</a:t>
            </a:r>
            <a:r>
              <a:rPr lang="ru-RU" dirty="0"/>
              <a:t>. Так, да </a:t>
            </a:r>
            <a:r>
              <a:rPr lang="ru-RU" dirty="0" err="1"/>
              <a:t>чаго</a:t>
            </a:r>
            <a:r>
              <a:rPr lang="ru-RU" dirty="0"/>
              <a:t> </a:t>
            </a:r>
            <a:r>
              <a:rPr lang="ru-RU" dirty="0" err="1"/>
              <a:t>давядзе</a:t>
            </a:r>
            <a:r>
              <a:rPr lang="ru-RU" dirty="0"/>
              <a:t> </a:t>
            </a:r>
            <a:r>
              <a:rPr lang="ru-RU" dirty="0" err="1"/>
              <a:t>ўжыванне</a:t>
            </a:r>
            <a:r>
              <a:rPr lang="ru-RU" dirty="0"/>
              <a:t> ГМА-</a:t>
            </a:r>
            <a:r>
              <a:rPr lang="ru-RU" dirty="0" err="1"/>
              <a:t>соі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кукурузы і т.п. — не </a:t>
            </a:r>
            <a:r>
              <a:rPr lang="ru-RU" dirty="0" err="1"/>
              <a:t>зразумела</a:t>
            </a:r>
            <a:r>
              <a:rPr lang="ru-RU" dirty="0"/>
              <a:t>.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прыклады</a:t>
            </a:r>
            <a:r>
              <a:rPr lang="ru-RU" dirty="0"/>
              <a:t>, </a:t>
            </a:r>
            <a:r>
              <a:rPr lang="ru-RU" dirty="0" err="1"/>
              <a:t>калі</a:t>
            </a:r>
            <a:r>
              <a:rPr lang="ru-RU" dirty="0"/>
              <a:t> ў </a:t>
            </a:r>
            <a:r>
              <a:rPr lang="ru-RU" dirty="0" err="1"/>
              <a:t>людзей</a:t>
            </a:r>
            <a:r>
              <a:rPr lang="ru-RU" dirty="0"/>
              <a:t> </a:t>
            </a:r>
            <a:r>
              <a:rPr lang="ru-RU" dirty="0" err="1"/>
              <a:t>назіраліся</a:t>
            </a:r>
            <a:r>
              <a:rPr lang="ru-RU" dirty="0"/>
              <a:t> </a:t>
            </a:r>
            <a:r>
              <a:rPr lang="ru-RU" dirty="0" err="1"/>
              <a:t>вострыя</a:t>
            </a:r>
            <a:r>
              <a:rPr lang="ru-RU" dirty="0"/>
              <a:t> </a:t>
            </a:r>
            <a:r>
              <a:rPr lang="ru-RU" dirty="0" err="1"/>
              <a:t>алергічныя</a:t>
            </a:r>
            <a:r>
              <a:rPr lang="ru-RU" dirty="0"/>
              <a:t> </a:t>
            </a:r>
            <a:r>
              <a:rPr lang="ru-RU" dirty="0" err="1"/>
              <a:t>рэакцыі</a:t>
            </a:r>
            <a:r>
              <a:rPr lang="ru-RU" dirty="0"/>
              <a:t> </a:t>
            </a:r>
            <a:r>
              <a:rPr lang="ru-RU" dirty="0" smtClean="0"/>
              <a:t>і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3970318"/>
            <a:ext cx="5652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атручванні, а магчымыя і пашкоджанні на генетычным узроўні, якія адаб’юцца праз некалькі пакаленняў. Не знікае пагроза глабальнай вайны, сацыяльных канфліктаў, эпідэмій новых хвароб, голаду і перанасялення Зямлі, інш. Усё тое павышае нашу адказнасць.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19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dirty="0"/>
              <a:t>8. </a:t>
            </a:r>
            <a:r>
              <a:rPr lang="ru-RU" dirty="0" err="1"/>
              <a:t>Новае</a:t>
            </a:r>
            <a:r>
              <a:rPr lang="ru-RU" dirty="0"/>
              <a:t> і </a:t>
            </a:r>
            <a:r>
              <a:rPr lang="ru-RU" dirty="0" err="1"/>
              <a:t>выклікі</a:t>
            </a:r>
            <a:r>
              <a:rPr lang="ru-RU" dirty="0"/>
              <a:t> </a:t>
            </a:r>
            <a:r>
              <a:rPr lang="ru-RU" dirty="0" err="1"/>
              <a:t>навейшага</a:t>
            </a:r>
            <a:r>
              <a:rPr lang="ru-RU" dirty="0"/>
              <a:t> для </a:t>
            </a:r>
            <a:r>
              <a:rPr lang="ru-RU" dirty="0" err="1"/>
              <a:t>сучаснай</a:t>
            </a:r>
            <a:r>
              <a:rPr lang="ru-RU" dirty="0"/>
              <a:t> </a:t>
            </a:r>
            <a:r>
              <a:rPr lang="ru-RU" dirty="0" err="1"/>
              <a:t>Беларусі</a:t>
            </a:r>
            <a:r>
              <a:rPr lang="ru-RU" dirty="0"/>
              <a:t> ў </a:t>
            </a:r>
            <a:r>
              <a:rPr lang="ru-RU" dirty="0" err="1"/>
              <a:t>навуцы</a:t>
            </a:r>
            <a:r>
              <a:rPr lang="ru-RU" dirty="0"/>
              <a:t> і </a:t>
            </a:r>
            <a:r>
              <a:rPr lang="ru-RU" dirty="0" err="1"/>
              <a:t>тэхніцы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2348880"/>
            <a:ext cx="7128792" cy="417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93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" y="4365104"/>
            <a:ext cx="3480439" cy="2478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 </a:t>
            </a:r>
            <a:r>
              <a:rPr lang="ru-RU" dirty="0" err="1"/>
              <a:t>выкладзена</a:t>
            </a:r>
            <a:r>
              <a:rPr lang="ru-RU" dirty="0"/>
              <a:t> </a:t>
            </a:r>
            <a:r>
              <a:rPr lang="ru-RU" dirty="0" err="1"/>
              <a:t>вышэй</a:t>
            </a:r>
            <a:r>
              <a:rPr lang="ru-RU" dirty="0"/>
              <a:t> </a:t>
            </a:r>
            <a:r>
              <a:rPr lang="ru-RU" dirty="0" err="1"/>
              <a:t>бачна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не </a:t>
            </a:r>
            <a:r>
              <a:rPr lang="ru-RU" dirty="0" err="1"/>
              <a:t>толькі</a:t>
            </a:r>
            <a:r>
              <a:rPr lang="ru-RU" dirty="0"/>
              <a:t> </a:t>
            </a:r>
            <a:r>
              <a:rPr lang="ru-RU" dirty="0" err="1"/>
              <a:t>развітыя</a:t>
            </a:r>
            <a:r>
              <a:rPr lang="ru-RU" dirty="0"/>
              <a:t> </a:t>
            </a:r>
            <a:r>
              <a:rPr lang="ru-RU" dirty="0" err="1"/>
              <a:t>постіндустрыяльныя</a:t>
            </a:r>
            <a:r>
              <a:rPr lang="ru-RU" dirty="0"/>
              <a:t> </a:t>
            </a:r>
            <a:r>
              <a:rPr lang="ru-RU" dirty="0" err="1"/>
              <a:t>краіны</a:t>
            </a:r>
            <a:r>
              <a:rPr lang="ru-RU" dirty="0"/>
              <a:t> зараз </a:t>
            </a:r>
            <a:r>
              <a:rPr lang="ru-RU" dirty="0" err="1"/>
              <a:t>робяць</a:t>
            </a:r>
            <a:r>
              <a:rPr lang="ru-RU" dirty="0"/>
              <a:t> </a:t>
            </a:r>
            <a:r>
              <a:rPr lang="ru-RU" dirty="0" err="1"/>
              <a:t>акцэнт</a:t>
            </a:r>
            <a:r>
              <a:rPr lang="ru-RU" dirty="0"/>
              <a:t> на </a:t>
            </a:r>
            <a:r>
              <a:rPr lang="ru-RU" dirty="0" err="1"/>
              <a:t>аперажальным</a:t>
            </a:r>
            <a:r>
              <a:rPr lang="ru-RU" dirty="0"/>
              <a:t> </a:t>
            </a:r>
            <a:r>
              <a:rPr lang="ru-RU" dirty="0" err="1"/>
              <a:t>развіцці</a:t>
            </a:r>
            <a:r>
              <a:rPr lang="ru-RU" dirty="0"/>
              <a:t> </a:t>
            </a:r>
            <a:r>
              <a:rPr lang="ru-RU" dirty="0" err="1"/>
              <a:t>навукі</a:t>
            </a:r>
            <a:r>
              <a:rPr lang="ru-RU" dirty="0"/>
              <a:t> і </a:t>
            </a:r>
            <a:r>
              <a:rPr lang="ru-RU" dirty="0" err="1"/>
              <a:t>навукаёмістай</a:t>
            </a:r>
            <a:r>
              <a:rPr lang="ru-RU" dirty="0"/>
              <a:t> </a:t>
            </a:r>
            <a:r>
              <a:rPr lang="ru-RU" dirty="0" err="1"/>
              <a:t>эканамікі</a:t>
            </a:r>
            <a:r>
              <a:rPr lang="ru-RU" dirty="0"/>
              <a:t>, але </a:t>
            </a:r>
            <a:r>
              <a:rPr lang="ru-RU" dirty="0" err="1"/>
              <a:t>нават</a:t>
            </a:r>
            <a:r>
              <a:rPr lang="ru-RU" dirty="0"/>
              <a:t> </a:t>
            </a:r>
            <a:r>
              <a:rPr lang="ru-RU" dirty="0" err="1"/>
              <a:t>буйнейшыя</a:t>
            </a:r>
            <a:r>
              <a:rPr lang="ru-RU" dirty="0"/>
              <a:t> ў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краіны</a:t>
            </a:r>
            <a:r>
              <a:rPr lang="ru-RU" dirty="0"/>
              <a:t> </a:t>
            </a:r>
            <a:r>
              <a:rPr lang="ru-RU" dirty="0" err="1"/>
              <a:t>Кітай</a:t>
            </a:r>
            <a:r>
              <a:rPr lang="ru-RU" dirty="0"/>
              <a:t> і </a:t>
            </a:r>
            <a:r>
              <a:rPr lang="ru-RU" dirty="0" err="1"/>
              <a:t>Індыя</a:t>
            </a:r>
            <a:r>
              <a:rPr lang="ru-RU" dirty="0"/>
              <a:t> — </a:t>
            </a:r>
            <a:r>
              <a:rPr lang="ru-RU" dirty="0" err="1"/>
              <a:t>скіраваліся</a:t>
            </a:r>
            <a:r>
              <a:rPr lang="ru-RU" dirty="0"/>
              <a:t> ў </a:t>
            </a:r>
            <a:r>
              <a:rPr lang="ru-RU" dirty="0" err="1"/>
              <a:t>гэтым</a:t>
            </a:r>
            <a:r>
              <a:rPr lang="ru-RU" dirty="0"/>
              <a:t> </a:t>
            </a:r>
            <a:r>
              <a:rPr lang="ru-RU" dirty="0" err="1"/>
              <a:t>напрамку</a:t>
            </a:r>
            <a:r>
              <a:rPr lang="ru-RU" dirty="0"/>
              <a:t>. Беларусь, якая мае </a:t>
            </a:r>
            <a:r>
              <a:rPr lang="ru-RU" dirty="0" err="1"/>
              <a:t>досыць</a:t>
            </a:r>
            <a:r>
              <a:rPr lang="ru-RU" dirty="0"/>
              <a:t> </a:t>
            </a:r>
            <a:r>
              <a:rPr lang="ru-RU" dirty="0" err="1"/>
              <a:t>абмежаваныя</a:t>
            </a:r>
            <a:r>
              <a:rPr lang="ru-RU" dirty="0"/>
              <a:t> </a:t>
            </a:r>
            <a:r>
              <a:rPr lang="ru-RU" dirty="0" err="1"/>
              <a:t>прыродныя</a:t>
            </a:r>
            <a:r>
              <a:rPr lang="ru-RU" dirty="0"/>
              <a:t> </a:t>
            </a:r>
            <a:r>
              <a:rPr lang="ru-RU" dirty="0" err="1"/>
              <a:t>рэсурсы</a:t>
            </a:r>
            <a:r>
              <a:rPr lang="ru-RU" dirty="0"/>
              <a:t>, </a:t>
            </a:r>
            <a:r>
              <a:rPr lang="ru-RU" dirty="0" err="1"/>
              <a:t>эканоміку</a:t>
            </a:r>
            <a:r>
              <a:rPr lang="ru-RU" dirty="0"/>
              <a:t> з </a:t>
            </a:r>
            <a:r>
              <a:rPr lang="ru-RU" dirty="0" err="1"/>
              <a:t>інэрцыяй</a:t>
            </a:r>
            <a:r>
              <a:rPr lang="ru-RU" dirty="0"/>
              <a:t> </a:t>
            </a:r>
            <a:r>
              <a:rPr lang="ru-RU" dirty="0" err="1"/>
              <a:t>постасавецкіх</a:t>
            </a:r>
            <a:r>
              <a:rPr lang="ru-RU" dirty="0"/>
              <a:t> </a:t>
            </a:r>
            <a:r>
              <a:rPr lang="ru-RU" dirty="0" err="1"/>
              <a:t>рэалій</a:t>
            </a:r>
            <a:r>
              <a:rPr lang="ru-RU" dirty="0"/>
              <a:t>, </a:t>
            </a:r>
            <a:r>
              <a:rPr lang="ru-RU" dirty="0" err="1"/>
              <a:t>адчувае</a:t>
            </a:r>
            <a:r>
              <a:rPr lang="ru-RU" dirty="0"/>
              <a:t> </a:t>
            </a:r>
            <a:r>
              <a:rPr lang="ru-RU" dirty="0" err="1"/>
              <a:t>ўжо</a:t>
            </a:r>
            <a:r>
              <a:rPr lang="ru-RU" dirty="0"/>
              <a:t> </a:t>
            </a:r>
            <a:r>
              <a:rPr lang="ru-RU" dirty="0" err="1"/>
              <a:t>пэўны</a:t>
            </a:r>
            <a:r>
              <a:rPr lang="ru-RU" dirty="0"/>
              <a:t> </a:t>
            </a:r>
            <a:r>
              <a:rPr lang="ru-RU" dirty="0" err="1"/>
              <a:t>недахоп</a:t>
            </a:r>
            <a:r>
              <a:rPr lang="ru-RU" dirty="0"/>
              <a:t> </a:t>
            </a:r>
            <a:r>
              <a:rPr lang="ru-RU" dirty="0" err="1"/>
              <a:t>дэмаграфічнага</a:t>
            </a:r>
            <a:r>
              <a:rPr lang="ru-RU" dirty="0"/>
              <a:t> </a:t>
            </a:r>
            <a:r>
              <a:rPr lang="ru-RU" dirty="0" err="1"/>
              <a:t>патэнцыялу</a:t>
            </a:r>
            <a:r>
              <a:rPr lang="ru-RU" dirty="0"/>
              <a:t>, — </a:t>
            </a:r>
            <a:r>
              <a:rPr lang="ru-RU" dirty="0" err="1"/>
              <a:t>мусіць</a:t>
            </a:r>
            <a:r>
              <a:rPr lang="ru-RU" dirty="0"/>
              <a:t> </a:t>
            </a:r>
            <a:r>
              <a:rPr lang="ru-RU" dirty="0" err="1"/>
              <a:t>актыўна</a:t>
            </a:r>
            <a:r>
              <a:rPr lang="ru-RU" dirty="0"/>
              <a:t> </a:t>
            </a:r>
            <a:r>
              <a:rPr lang="ru-RU" dirty="0" err="1"/>
              <a:t>шукаць</a:t>
            </a:r>
            <a:r>
              <a:rPr lang="ru-RU" dirty="0"/>
              <a:t> </a:t>
            </a:r>
            <a:r>
              <a:rPr lang="ru-RU" dirty="0" err="1"/>
              <a:t>сваё</a:t>
            </a:r>
            <a:r>
              <a:rPr lang="ru-RU" dirty="0"/>
              <a:t> </a:t>
            </a:r>
            <a:r>
              <a:rPr lang="ru-RU" dirty="0" err="1"/>
              <a:t>абноўленнае</a:t>
            </a:r>
            <a:r>
              <a:rPr lang="ru-RU" dirty="0"/>
              <a:t> </a:t>
            </a:r>
            <a:r>
              <a:rPr lang="ru-RU" dirty="0" err="1"/>
              <a:t>месца</a:t>
            </a:r>
            <a:r>
              <a:rPr lang="ru-RU" dirty="0"/>
              <a:t> ў </a:t>
            </a:r>
            <a:r>
              <a:rPr lang="ru-RU" dirty="0" err="1"/>
              <a:t>свеце</a:t>
            </a:r>
            <a:r>
              <a:rPr lang="ru-RU" dirty="0"/>
              <a:t>. </a:t>
            </a:r>
            <a:r>
              <a:rPr lang="ru-RU" dirty="0" err="1"/>
              <a:t>Сапраўды</a:t>
            </a:r>
            <a:r>
              <a:rPr lang="ru-RU" dirty="0"/>
              <a:t>, ад </a:t>
            </a:r>
            <a:r>
              <a:rPr lang="ru-RU" dirty="0" err="1"/>
              <a:t>часоў</a:t>
            </a:r>
            <a:r>
              <a:rPr lang="ru-RU" dirty="0"/>
              <a:t> БССР </a:t>
            </a:r>
            <a:r>
              <a:rPr lang="ru-RU" dirty="0" err="1"/>
              <a:t>Беларусі</a:t>
            </a:r>
            <a:r>
              <a:rPr lang="ru-RU" dirty="0"/>
              <a:t> </a:t>
            </a:r>
            <a:r>
              <a:rPr lang="ru-RU" dirty="0" err="1"/>
              <a:t>дасталася</a:t>
            </a:r>
            <a:r>
              <a:rPr lang="ru-RU" dirty="0"/>
              <a:t> </a:t>
            </a:r>
            <a:r>
              <a:rPr lang="ru-RU" dirty="0" err="1"/>
              <a:t>вельмі</a:t>
            </a:r>
            <a:r>
              <a:rPr lang="ru-RU" dirty="0"/>
              <a:t> </a:t>
            </a:r>
            <a:r>
              <a:rPr lang="ru-RU" dirty="0" err="1"/>
              <a:t>адкрытая</a:t>
            </a:r>
            <a:r>
              <a:rPr lang="ru-RU" dirty="0"/>
              <a:t> </a:t>
            </a:r>
            <a:r>
              <a:rPr lang="ru-RU" dirty="0" err="1"/>
              <a:t>эканоміка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на 80-90% </a:t>
            </a:r>
            <a:r>
              <a:rPr lang="ru-RU" dirty="0" err="1"/>
              <a:t>залежала</a:t>
            </a:r>
            <a:r>
              <a:rPr lang="ru-RU" dirty="0"/>
              <a:t> ад </a:t>
            </a:r>
            <a:r>
              <a:rPr lang="ru-RU" dirty="0" err="1"/>
              <a:t>імпарту</a:t>
            </a:r>
            <a:r>
              <a:rPr lang="ru-RU" dirty="0"/>
              <a:t> і </a:t>
            </a:r>
            <a:r>
              <a:rPr lang="ru-RU" dirty="0" err="1"/>
              <a:t>экспарту</a:t>
            </a:r>
            <a:r>
              <a:rPr lang="ru-RU" dirty="0"/>
              <a:t> </a:t>
            </a:r>
            <a:r>
              <a:rPr lang="ru-RU" dirty="0" err="1"/>
              <a:t>прадуктаў</a:t>
            </a:r>
            <a:r>
              <a:rPr lang="ru-RU" dirty="0"/>
              <a:t> </a:t>
            </a:r>
            <a:r>
              <a:rPr lang="ru-RU" dirty="0" err="1"/>
              <a:t>вытворчасці</a:t>
            </a:r>
            <a:r>
              <a:rPr lang="ru-RU" dirty="0"/>
              <a:t>, а </a:t>
            </a:r>
            <a:r>
              <a:rPr lang="ru-RU" dirty="0" err="1"/>
              <a:t>гэта</a:t>
            </a:r>
            <a:r>
              <a:rPr lang="ru-RU" dirty="0"/>
              <a:t> </a:t>
            </a:r>
            <a:r>
              <a:rPr lang="ru-RU" dirty="0" err="1"/>
              <a:t>абумоўлівае</a:t>
            </a:r>
            <a:r>
              <a:rPr lang="ru-RU" dirty="0"/>
              <a:t> </a:t>
            </a:r>
            <a:r>
              <a:rPr lang="ru-RU" dirty="0" err="1"/>
              <a:t>адчувальнасці</a:t>
            </a:r>
            <a:r>
              <a:rPr lang="ru-RU" dirty="0"/>
              <a:t> </a:t>
            </a:r>
            <a:r>
              <a:rPr lang="ru-RU" dirty="0" err="1"/>
              <a:t>краіны</a:t>
            </a:r>
            <a:r>
              <a:rPr lang="ru-RU" dirty="0"/>
              <a:t> да </a:t>
            </a:r>
            <a:r>
              <a:rPr lang="ru-RU" dirty="0" err="1"/>
              <a:t>глабальных</a:t>
            </a:r>
            <a:r>
              <a:rPr lang="ru-RU" dirty="0"/>
              <a:t> </a:t>
            </a:r>
            <a:r>
              <a:rPr lang="ru-RU" dirty="0" err="1"/>
              <a:t>працэсаў</a:t>
            </a:r>
            <a:r>
              <a:rPr lang="ru-RU" dirty="0"/>
              <a:t>. Так, па </a:t>
            </a:r>
            <a:r>
              <a:rPr lang="ru-RU" dirty="0" err="1"/>
              <a:t>шэрагу</a:t>
            </a:r>
            <a:r>
              <a:rPr lang="ru-RU" dirty="0"/>
              <a:t> </a:t>
            </a:r>
            <a:r>
              <a:rPr lang="ru-RU" dirty="0" err="1"/>
              <a:t>характарыстык</a:t>
            </a:r>
            <a:r>
              <a:rPr lang="ru-RU" dirty="0"/>
              <a:t> (</a:t>
            </a:r>
            <a:r>
              <a:rPr lang="ru-RU" dirty="0" err="1"/>
              <a:t>узровень</a:t>
            </a:r>
            <a:r>
              <a:rPr lang="ru-RU" dirty="0"/>
              <a:t> </a:t>
            </a:r>
            <a:r>
              <a:rPr lang="ru-RU" dirty="0" err="1"/>
              <a:t>урбанізацыі</a:t>
            </a:r>
            <a:r>
              <a:rPr lang="ru-RU" dirty="0"/>
              <a:t>, </a:t>
            </a:r>
            <a:r>
              <a:rPr lang="ru-RU" dirty="0" err="1"/>
              <a:t>індустрыялізаванасці</a:t>
            </a:r>
            <a:r>
              <a:rPr lang="ru-RU" dirty="0"/>
              <a:t>, </a:t>
            </a:r>
            <a:r>
              <a:rPr lang="ru-RU" dirty="0" err="1"/>
              <a:t>насычанасці</a:t>
            </a:r>
            <a:r>
              <a:rPr lang="ru-RU" dirty="0"/>
              <a:t> </a:t>
            </a:r>
            <a:r>
              <a:rPr lang="ru-RU" dirty="0" err="1"/>
              <a:t>навукова-тэхнічным</a:t>
            </a:r>
            <a:r>
              <a:rPr lang="ru-RU" dirty="0"/>
              <a:t> </a:t>
            </a:r>
            <a:r>
              <a:rPr lang="ru-RU" dirty="0" err="1"/>
              <a:t>рэсурсам</a:t>
            </a:r>
            <a:r>
              <a:rPr lang="ru-RU" dirty="0"/>
              <a:t>) Беларусь мае </a:t>
            </a:r>
            <a:r>
              <a:rPr lang="ru-RU" dirty="0" err="1"/>
              <a:t>падабенства</a:t>
            </a:r>
            <a:r>
              <a:rPr lang="ru-RU" dirty="0"/>
              <a:t> да </a:t>
            </a:r>
            <a:r>
              <a:rPr lang="ru-RU" dirty="0" err="1"/>
              <a:t>развітых</a:t>
            </a:r>
            <a:r>
              <a:rPr lang="ru-RU" dirty="0"/>
              <a:t> </a:t>
            </a:r>
            <a:r>
              <a:rPr lang="ru-RU" dirty="0" err="1"/>
              <a:t>постіндустрыяльных</a:t>
            </a:r>
            <a:r>
              <a:rPr lang="ru-RU" dirty="0"/>
              <a:t> </a:t>
            </a:r>
            <a:r>
              <a:rPr lang="ru-RU" dirty="0" err="1"/>
              <a:t>краін</a:t>
            </a:r>
            <a:r>
              <a:rPr lang="ru-RU" dirty="0"/>
              <a:t>. Так, у </a:t>
            </a:r>
            <a:r>
              <a:rPr lang="ru-RU" dirty="0" err="1"/>
              <a:t>рэйтынгу</a:t>
            </a:r>
            <a:r>
              <a:rPr lang="ru-RU" dirty="0"/>
              <a:t> </a:t>
            </a:r>
            <a:r>
              <a:rPr lang="en-US" dirty="0" err="1"/>
              <a:t>GoodCountry</a:t>
            </a:r>
            <a:r>
              <a:rPr lang="en-US" dirty="0"/>
              <a:t> Index-2016 </a:t>
            </a:r>
            <a:r>
              <a:rPr lang="ru-RU" dirty="0" err="1"/>
              <a:t>краіна</a:t>
            </a:r>
            <a:r>
              <a:rPr lang="ru-RU" dirty="0"/>
              <a:t> заняла 37-е </a:t>
            </a:r>
            <a:r>
              <a:rPr lang="ru-RU" dirty="0" err="1"/>
              <a:t>месца</a:t>
            </a:r>
            <a:r>
              <a:rPr lang="ru-RU" dirty="0"/>
              <a:t> ў </a:t>
            </a:r>
            <a:r>
              <a:rPr lang="ru-RU" dirty="0" err="1"/>
              <a:t>свеце</a:t>
            </a:r>
            <a:r>
              <a:rPr lang="ru-RU" dirty="0"/>
              <a:t> па </a:t>
            </a:r>
            <a:r>
              <a:rPr lang="ru-RU" dirty="0" err="1"/>
              <a:t>ступені</a:t>
            </a:r>
            <a:r>
              <a:rPr lang="ru-RU" dirty="0"/>
              <a:t> </a:t>
            </a:r>
            <a:r>
              <a:rPr lang="ru-RU" dirty="0" err="1"/>
              <a:t>развітасці</a:t>
            </a:r>
            <a:r>
              <a:rPr lang="ru-RU" dirty="0"/>
              <a:t> </a:t>
            </a:r>
            <a:r>
              <a:rPr lang="ru-RU" dirty="0" err="1"/>
              <a:t>навукі</a:t>
            </a:r>
            <a:r>
              <a:rPr lang="ru-RU" dirty="0"/>
              <a:t> і </a:t>
            </a:r>
            <a:r>
              <a:rPr lang="ru-RU" dirty="0" err="1"/>
              <a:t>тэхнікі</a:t>
            </a:r>
            <a:r>
              <a:rPr lang="ru-RU" dirty="0"/>
              <a:t> і </a:t>
            </a:r>
            <a:r>
              <a:rPr lang="ru-RU" dirty="0" err="1"/>
              <a:t>аднесна</a:t>
            </a:r>
            <a:r>
              <a:rPr lang="ru-RU" dirty="0"/>
              <a:t> да </a:t>
            </a:r>
            <a:r>
              <a:rPr lang="ru-RU" dirty="0" err="1"/>
              <a:t>краін</a:t>
            </a:r>
            <a:r>
              <a:rPr lang="ru-RU" dirty="0"/>
              <a:t> в </a:t>
            </a:r>
            <a:r>
              <a:rPr lang="ru-RU" dirty="0" err="1"/>
              <a:t>высокім</a:t>
            </a:r>
            <a:r>
              <a:rPr lang="ru-RU" dirty="0"/>
              <a:t> </a:t>
            </a:r>
            <a:r>
              <a:rPr lang="ru-RU" dirty="0" err="1"/>
              <a:t>узроўнем</a:t>
            </a:r>
            <a:r>
              <a:rPr lang="ru-RU" dirty="0"/>
              <a:t> </a:t>
            </a:r>
            <a:r>
              <a:rPr lang="ru-RU" dirty="0" err="1"/>
              <a:t>навуковага</a:t>
            </a:r>
            <a:r>
              <a:rPr lang="ru-RU" dirty="0"/>
              <a:t> </a:t>
            </a:r>
            <a:r>
              <a:rPr lang="ru-RU" dirty="0" err="1"/>
              <a:t>патэнцыялу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патрабуецца</a:t>
            </a:r>
            <a:r>
              <a:rPr lang="ru-RU" dirty="0"/>
              <a:t> </a:t>
            </a:r>
            <a:r>
              <a:rPr lang="ru-RU" dirty="0" err="1"/>
              <a:t>прывесці</a:t>
            </a:r>
            <a:r>
              <a:rPr lang="ru-RU" dirty="0"/>
              <a:t> </a:t>
            </a:r>
            <a:r>
              <a:rPr lang="ru-RU" dirty="0" err="1"/>
              <a:t>магчымасці</a:t>
            </a:r>
            <a:r>
              <a:rPr lang="ru-RU" dirty="0"/>
              <a:t> </a:t>
            </a:r>
            <a:r>
              <a:rPr lang="ru-RU" dirty="0" err="1"/>
              <a:t>краіны</a:t>
            </a:r>
            <a:r>
              <a:rPr lang="ru-RU" dirty="0"/>
              <a:t> на актуальны </a:t>
            </a:r>
            <a:r>
              <a:rPr lang="ru-RU" dirty="0" err="1"/>
              <a:t>ўзровень</a:t>
            </a:r>
            <a:r>
              <a:rPr lang="ru-RU" dirty="0"/>
              <a:t>. </a:t>
            </a:r>
            <a:r>
              <a:rPr lang="ru-RU" dirty="0" err="1"/>
              <a:t>Вось</a:t>
            </a:r>
            <a:r>
              <a:rPr lang="ru-RU" dirty="0"/>
              <a:t> </a:t>
            </a:r>
            <a:r>
              <a:rPr lang="ru-RU" dirty="0" err="1"/>
              <a:t>чаму</a:t>
            </a:r>
            <a:r>
              <a:rPr lang="ru-RU" dirty="0"/>
              <a:t> 31 </a:t>
            </a:r>
            <a:r>
              <a:rPr lang="ru-RU" dirty="0" err="1"/>
              <a:t>студзеня</a:t>
            </a:r>
            <a:r>
              <a:rPr lang="ru-RU" dirty="0"/>
              <a:t> 2017 г. указам </a:t>
            </a:r>
            <a:r>
              <a:rPr lang="ru-RU" dirty="0" err="1"/>
              <a:t>Прэзідэнта</a:t>
            </a:r>
            <a:r>
              <a:rPr lang="ru-RU" dirty="0"/>
              <a:t> </a:t>
            </a:r>
            <a:r>
              <a:rPr lang="ru-RU" dirty="0" err="1"/>
              <a:t>Рэспублікі</a:t>
            </a:r>
            <a:r>
              <a:rPr lang="ru-RU" dirty="0"/>
              <a:t> Беларусь была </a:t>
            </a:r>
            <a:r>
              <a:rPr lang="ru-RU" dirty="0" err="1"/>
              <a:t>зацверджана</a:t>
            </a:r>
            <a:r>
              <a:rPr lang="ru-RU" dirty="0"/>
              <a:t> </a:t>
            </a:r>
            <a:r>
              <a:rPr lang="ru-RU" dirty="0" err="1"/>
              <a:t>Праграма</a:t>
            </a:r>
            <a:r>
              <a:rPr lang="ru-RU" dirty="0"/>
              <a:t> </a:t>
            </a:r>
            <a:r>
              <a:rPr lang="ru-RU" dirty="0" err="1"/>
              <a:t>інавацыйнага</a:t>
            </a:r>
            <a:r>
              <a:rPr lang="ru-RU" dirty="0"/>
              <a:t> </a:t>
            </a:r>
            <a:r>
              <a:rPr lang="ru-RU" dirty="0" err="1"/>
              <a:t>развіцця</a:t>
            </a:r>
            <a:r>
              <a:rPr lang="ru-RU" dirty="0"/>
              <a:t> </a:t>
            </a:r>
            <a:r>
              <a:rPr lang="ru-RU" dirty="0" err="1"/>
              <a:t>Беларусі</a:t>
            </a:r>
            <a:r>
              <a:rPr lang="ru-RU" dirty="0"/>
              <a:t> на 2016—2020 гг. Да </a:t>
            </a:r>
            <a:r>
              <a:rPr lang="ru-RU" dirty="0" err="1"/>
              <a:t>прыярытэтных</a:t>
            </a:r>
            <a:r>
              <a:rPr lang="ru-RU" dirty="0"/>
              <a:t>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аднесены</a:t>
            </a:r>
            <a:r>
              <a:rPr lang="ru-RU" dirty="0"/>
              <a:t> сферы ІТ і </a:t>
            </a:r>
            <a:r>
              <a:rPr lang="ru-RU" dirty="0" err="1"/>
              <a:t>сродкаў</a:t>
            </a:r>
            <a:r>
              <a:rPr lang="ru-RU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4365104"/>
            <a:ext cx="5652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камунікацыі, авіякасманаўтыка, атамная і зялёная  энергетыка, бія-тэхналогіі, нана-індустрыя, фармацэўтыка, прыборабудаванне і электратэхніка.  Як ведама, 2017 г. быў абвешчаны ў Беларусі Годам Навукі. Плённа расце ў апошнія гады і міжнароднае навуковае супрацоўніцтва краіны.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157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77072"/>
            <a:ext cx="4139951" cy="2780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89644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Сярод</a:t>
            </a:r>
            <a:r>
              <a:rPr lang="ru-RU" dirty="0"/>
              <a:t> </a:t>
            </a:r>
            <a:r>
              <a:rPr lang="ru-RU" dirty="0" err="1"/>
              <a:t>важнейшых</a:t>
            </a:r>
            <a:r>
              <a:rPr lang="ru-RU" dirty="0"/>
              <a:t> </a:t>
            </a:r>
            <a:r>
              <a:rPr lang="ru-RU" dirty="0" err="1"/>
              <a:t>дасягненняў</a:t>
            </a:r>
            <a:r>
              <a:rPr lang="ru-RU" dirty="0"/>
              <a:t> </a:t>
            </a:r>
            <a:r>
              <a:rPr lang="ru-RU" dirty="0" err="1"/>
              <a:t>беларускай</a:t>
            </a:r>
            <a:r>
              <a:rPr lang="ru-RU" dirty="0"/>
              <a:t> </a:t>
            </a:r>
            <a:r>
              <a:rPr lang="ru-RU" dirty="0" err="1"/>
              <a:t>навукі</a:t>
            </a:r>
            <a:r>
              <a:rPr lang="ru-RU" dirty="0"/>
              <a:t> </a:t>
            </a:r>
            <a:r>
              <a:rPr lang="ru-RU" dirty="0" err="1"/>
              <a:t>пачатку</a:t>
            </a:r>
            <a:r>
              <a:rPr lang="ru-RU" dirty="0"/>
              <a:t> ХХІ ст.: </a:t>
            </a:r>
            <a:r>
              <a:rPr lang="ru-RU" dirty="0" err="1"/>
              <a:t>адкрыццё</a:t>
            </a:r>
            <a:r>
              <a:rPr lang="ru-RU" dirty="0"/>
              <a:t> </a:t>
            </a:r>
            <a:r>
              <a:rPr lang="ru-RU" dirty="0" err="1"/>
              <a:t>Беларускай</a:t>
            </a:r>
            <a:r>
              <a:rPr lang="ru-RU" dirty="0"/>
              <a:t> </a:t>
            </a:r>
            <a:r>
              <a:rPr lang="ru-RU" dirty="0" err="1"/>
              <a:t>антарктычнай</a:t>
            </a:r>
            <a:r>
              <a:rPr lang="ru-RU" dirty="0"/>
              <a:t> </a:t>
            </a:r>
            <a:r>
              <a:rPr lang="ru-RU" dirty="0" err="1"/>
              <a:t>даследчай</a:t>
            </a:r>
            <a:r>
              <a:rPr lang="ru-RU" dirty="0"/>
              <a:t> </a:t>
            </a:r>
            <a:r>
              <a:rPr lang="ru-RU" dirty="0" err="1"/>
              <a:t>станцыі</a:t>
            </a:r>
            <a:r>
              <a:rPr lang="ru-RU" dirty="0"/>
              <a:t> (23 </a:t>
            </a:r>
            <a:r>
              <a:rPr lang="ru-RU" dirty="0" err="1"/>
              <a:t>студзеня</a:t>
            </a:r>
            <a:r>
              <a:rPr lang="ru-RU" dirty="0"/>
              <a:t> 2015 г.); </a:t>
            </a:r>
            <a:r>
              <a:rPr lang="ru-RU" dirty="0" err="1"/>
              <a:t>стварэнне</a:t>
            </a:r>
            <a:r>
              <a:rPr lang="ru-RU" dirty="0"/>
              <a:t> і запуск </a:t>
            </a:r>
            <a:r>
              <a:rPr lang="ru-RU" dirty="0" err="1"/>
              <a:t>Беларускага</a:t>
            </a:r>
            <a:r>
              <a:rPr lang="ru-RU" dirty="0"/>
              <a:t> </a:t>
            </a:r>
            <a:r>
              <a:rPr lang="ru-RU" dirty="0" err="1"/>
              <a:t>касмічнага</a:t>
            </a:r>
            <a:r>
              <a:rPr lang="ru-RU" dirty="0"/>
              <a:t> </a:t>
            </a:r>
            <a:r>
              <a:rPr lang="ru-RU" dirty="0" err="1"/>
              <a:t>апарата</a:t>
            </a:r>
            <a:r>
              <a:rPr lang="ru-RU" dirty="0"/>
              <a:t> (22 </a:t>
            </a:r>
            <a:r>
              <a:rPr lang="ru-RU" dirty="0" err="1"/>
              <a:t>ліпеня</a:t>
            </a:r>
            <a:r>
              <a:rPr lang="ru-RU" dirty="0"/>
              <a:t> 2012 г.); </a:t>
            </a:r>
            <a:r>
              <a:rPr lang="ru-RU" dirty="0" err="1"/>
              <a:t>упершу</a:t>
            </a:r>
            <a:r>
              <a:rPr lang="ru-RU" dirty="0"/>
              <a:t> ў </a:t>
            </a:r>
            <a:r>
              <a:rPr lang="ru-RU" dirty="0" err="1"/>
              <a:t>свеце</a:t>
            </a:r>
            <a:r>
              <a:rPr lang="ru-RU" dirty="0"/>
              <a:t> </a:t>
            </a:r>
            <a:r>
              <a:rPr lang="ru-RU" dirty="0" err="1"/>
              <a:t>выраб</a:t>
            </a:r>
            <a:r>
              <a:rPr lang="ru-RU" dirty="0"/>
              <a:t> </a:t>
            </a:r>
            <a:r>
              <a:rPr lang="ru-RU" dirty="0" err="1"/>
              <a:t>вучонымі</a:t>
            </a:r>
            <a:r>
              <a:rPr lang="ru-RU" dirty="0"/>
              <a:t> НПЦ </a:t>
            </a:r>
            <a:r>
              <a:rPr lang="ru-RU" dirty="0" err="1"/>
              <a:t>матэрыялазнаўства</a:t>
            </a:r>
            <a:r>
              <a:rPr lang="ru-RU" dirty="0"/>
              <a:t> НАН </a:t>
            </a:r>
            <a:r>
              <a:rPr lang="ru-RU" dirty="0" err="1"/>
              <a:t>Беларусі</a:t>
            </a:r>
            <a:r>
              <a:rPr lang="ru-RU" dirty="0"/>
              <a:t> </a:t>
            </a:r>
            <a:r>
              <a:rPr lang="ru-RU" dirty="0" err="1"/>
              <a:t>чырвоных</a:t>
            </a:r>
            <a:r>
              <a:rPr lang="ru-RU" dirty="0"/>
              <a:t> </a:t>
            </a:r>
            <a:r>
              <a:rPr lang="ru-RU" dirty="0" err="1"/>
              <a:t>ізумрудаў</a:t>
            </a:r>
            <a:r>
              <a:rPr lang="ru-RU" dirty="0"/>
              <a:t> (</a:t>
            </a:r>
            <a:r>
              <a:rPr lang="ru-RU" dirty="0" err="1"/>
              <a:t>студзень</a:t>
            </a:r>
            <a:r>
              <a:rPr lang="ru-RU" dirty="0"/>
              <a:t> 2012 г.); </a:t>
            </a:r>
            <a:r>
              <a:rPr lang="ru-RU" dirty="0" err="1"/>
              <a:t>стварэнне</a:t>
            </a:r>
            <a:r>
              <a:rPr lang="ru-RU" dirty="0"/>
              <a:t> </a:t>
            </a:r>
            <a:r>
              <a:rPr lang="ru-RU" dirty="0" err="1"/>
              <a:t>суперкам’ютэра</a:t>
            </a:r>
            <a:r>
              <a:rPr lang="ru-RU" dirty="0"/>
              <a:t> СКІФ-ГРІД (</a:t>
            </a:r>
            <a:r>
              <a:rPr lang="ru-RU" dirty="0" err="1"/>
              <a:t>лістапад</a:t>
            </a:r>
            <a:r>
              <a:rPr lang="ru-RU" dirty="0"/>
              <a:t> 2010 г.); </a:t>
            </a:r>
            <a:r>
              <a:rPr lang="ru-RU" dirty="0" err="1"/>
              <a:t>адкрыццё</a:t>
            </a:r>
            <a:r>
              <a:rPr lang="ru-RU" dirty="0"/>
              <a:t> </a:t>
            </a:r>
            <a:r>
              <a:rPr lang="ru-RU" dirty="0" err="1"/>
              <a:t>пры</a:t>
            </a:r>
            <a:r>
              <a:rPr lang="ru-RU" dirty="0"/>
              <a:t> </a:t>
            </a:r>
            <a:r>
              <a:rPr lang="ru-RU" dirty="0" err="1"/>
              <a:t>Інстытуце</a:t>
            </a:r>
            <a:r>
              <a:rPr lang="ru-RU" dirty="0"/>
              <a:t> </a:t>
            </a:r>
            <a:r>
              <a:rPr lang="ru-RU" dirty="0" err="1"/>
              <a:t>генетыкі</a:t>
            </a:r>
            <a:r>
              <a:rPr lang="ru-RU" dirty="0"/>
              <a:t> і </a:t>
            </a:r>
            <a:r>
              <a:rPr lang="ru-RU" dirty="0" err="1"/>
              <a:t>цыталогіі</a:t>
            </a:r>
            <a:r>
              <a:rPr lang="ru-RU" dirty="0"/>
              <a:t> НАН </a:t>
            </a:r>
            <a:r>
              <a:rPr lang="ru-RU" dirty="0" err="1"/>
              <a:t>Беларусі</a:t>
            </a:r>
            <a:r>
              <a:rPr lang="ru-RU" dirty="0"/>
              <a:t> </a:t>
            </a:r>
            <a:r>
              <a:rPr lang="ru-RU" dirty="0" err="1"/>
              <a:t>Цэнтру</a:t>
            </a:r>
            <a:r>
              <a:rPr lang="ru-RU" dirty="0"/>
              <a:t> ДНК-</a:t>
            </a:r>
            <a:r>
              <a:rPr lang="ru-RU" dirty="0" err="1"/>
              <a:t>біятэхналогій</a:t>
            </a:r>
            <a:r>
              <a:rPr lang="ru-RU" dirty="0"/>
              <a:t> (17 </a:t>
            </a:r>
            <a:r>
              <a:rPr lang="ru-RU" dirty="0" err="1"/>
              <a:t>снежня</a:t>
            </a:r>
            <a:r>
              <a:rPr lang="ru-RU" dirty="0"/>
              <a:t> 2009 г.);  </a:t>
            </a:r>
            <a:r>
              <a:rPr lang="ru-RU" dirty="0" err="1"/>
              <a:t>адкрыццё</a:t>
            </a:r>
            <a:r>
              <a:rPr lang="ru-RU" dirty="0"/>
              <a:t> і </a:t>
            </a:r>
            <a:r>
              <a:rPr lang="ru-RU" dirty="0" err="1"/>
              <a:t>развіццё</a:t>
            </a:r>
            <a:r>
              <a:rPr lang="ru-RU" dirty="0"/>
              <a:t> </a:t>
            </a:r>
            <a:r>
              <a:rPr lang="ru-RU" dirty="0" err="1"/>
              <a:t>Беларускага</a:t>
            </a:r>
            <a:r>
              <a:rPr lang="ru-RU" dirty="0"/>
              <a:t> парку </a:t>
            </a:r>
            <a:r>
              <a:rPr lang="ru-RU" dirty="0" err="1"/>
              <a:t>высокіх</a:t>
            </a:r>
            <a:r>
              <a:rPr lang="ru-RU" dirty="0"/>
              <a:t> </a:t>
            </a:r>
            <a:r>
              <a:rPr lang="ru-RU" dirty="0" err="1"/>
              <a:t>тэхналогій</a:t>
            </a:r>
            <a:r>
              <a:rPr lang="ru-RU" dirty="0"/>
              <a:t> (22 </a:t>
            </a:r>
            <a:r>
              <a:rPr lang="ru-RU" dirty="0" err="1"/>
              <a:t>верасня</a:t>
            </a:r>
            <a:r>
              <a:rPr lang="ru-RU" dirty="0"/>
              <a:t> 2005 г.); </a:t>
            </a:r>
            <a:r>
              <a:rPr lang="ru-RU" dirty="0" err="1"/>
              <a:t>інш</a:t>
            </a:r>
            <a:r>
              <a:rPr lang="ru-RU" dirty="0"/>
              <a:t>.</a:t>
            </a:r>
          </a:p>
          <a:p>
            <a:r>
              <a:rPr lang="ru-RU" dirty="0"/>
              <a:t>Як </a:t>
            </a:r>
            <a:r>
              <a:rPr lang="ru-RU" dirty="0" err="1"/>
              <a:t>адзнакі</a:t>
            </a:r>
            <a:r>
              <a:rPr lang="ru-RU" dirty="0"/>
              <a:t> </a:t>
            </a:r>
            <a:r>
              <a:rPr lang="ru-RU" dirty="0" err="1"/>
              <a:t>прызнання</a:t>
            </a:r>
            <a:r>
              <a:rPr lang="ru-RU" dirty="0"/>
              <a:t> </a:t>
            </a:r>
            <a:r>
              <a:rPr lang="ru-RU" dirty="0" err="1"/>
              <a:t>кваліфікацыі</a:t>
            </a:r>
            <a:r>
              <a:rPr lang="ru-RU" dirty="0"/>
              <a:t> </a:t>
            </a:r>
            <a:r>
              <a:rPr lang="ru-RU" dirty="0" err="1"/>
              <a:t>беларускіх</a:t>
            </a:r>
            <a:r>
              <a:rPr lang="ru-RU" dirty="0"/>
              <a:t> </a:t>
            </a:r>
            <a:r>
              <a:rPr lang="ru-RU" dirty="0" err="1"/>
              <a:t>вучоных</a:t>
            </a:r>
            <a:r>
              <a:rPr lang="ru-RU" dirty="0"/>
              <a:t> і </a:t>
            </a:r>
            <a:r>
              <a:rPr lang="ru-RU" dirty="0" err="1"/>
              <a:t>дасягненняў</a:t>
            </a:r>
            <a:r>
              <a:rPr lang="ru-RU" dirty="0"/>
              <a:t> </a:t>
            </a:r>
            <a:r>
              <a:rPr lang="ru-RU" dirty="0" err="1"/>
              <a:t>навукі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</a:t>
            </a:r>
            <a:r>
              <a:rPr lang="ru-RU" dirty="0" err="1"/>
              <a:t>удзел</a:t>
            </a:r>
            <a:r>
              <a:rPr lang="ru-RU" dirty="0"/>
              <a:t> </a:t>
            </a:r>
            <a:r>
              <a:rPr lang="ru-RU" dirty="0" err="1"/>
              <a:t>беларускіх</a:t>
            </a:r>
            <a:r>
              <a:rPr lang="ru-RU" dirty="0"/>
              <a:t> </a:t>
            </a:r>
            <a:r>
              <a:rPr lang="ru-RU" dirty="0" err="1"/>
              <a:t>навукоўцаў</a:t>
            </a:r>
            <a:r>
              <a:rPr lang="ru-RU" dirty="0"/>
              <a:t> у </a:t>
            </a:r>
            <a:r>
              <a:rPr lang="ru-RU" dirty="0" err="1"/>
              <a:t>канструяванні</a:t>
            </a:r>
            <a:r>
              <a:rPr lang="ru-RU" dirty="0"/>
              <a:t> і </a:t>
            </a:r>
            <a:r>
              <a:rPr lang="ru-RU" dirty="0" err="1"/>
              <a:t>правядзенні</a:t>
            </a:r>
            <a:r>
              <a:rPr lang="ru-RU" dirty="0"/>
              <a:t> </a:t>
            </a:r>
            <a:r>
              <a:rPr lang="ru-RU" dirty="0" err="1"/>
              <a:t>даследаванняў</a:t>
            </a:r>
            <a:r>
              <a:rPr lang="ru-RU" dirty="0"/>
              <a:t> на </a:t>
            </a:r>
            <a:r>
              <a:rPr lang="ru-RU" dirty="0" err="1"/>
              <a:t>Вялікім</a:t>
            </a:r>
            <a:r>
              <a:rPr lang="ru-RU" dirty="0"/>
              <a:t> </a:t>
            </a:r>
            <a:r>
              <a:rPr lang="ru-RU" dirty="0" err="1"/>
              <a:t>Андронным</a:t>
            </a:r>
            <a:r>
              <a:rPr lang="ru-RU" dirty="0"/>
              <a:t> </a:t>
            </a:r>
            <a:r>
              <a:rPr lang="ru-RU" dirty="0" err="1"/>
              <a:t>калайдары</a:t>
            </a:r>
            <a:r>
              <a:rPr lang="ru-RU" dirty="0"/>
              <a:t>, </a:t>
            </a:r>
            <a:r>
              <a:rPr lang="ru-RU" dirty="0" err="1"/>
              <a:t>супрацоўніцтва</a:t>
            </a:r>
            <a:r>
              <a:rPr lang="ru-RU" dirty="0"/>
              <a:t> у </a:t>
            </a:r>
            <a:r>
              <a:rPr lang="ru-RU" dirty="0" err="1"/>
              <a:t>касмічнай</a:t>
            </a:r>
            <a:r>
              <a:rPr lang="ru-RU" dirty="0"/>
              <a:t> </a:t>
            </a:r>
            <a:r>
              <a:rPr lang="ru-RU" dirty="0" err="1"/>
              <a:t>галіне</a:t>
            </a:r>
            <a:r>
              <a:rPr lang="ru-RU" dirty="0"/>
              <a:t>, </a:t>
            </a:r>
            <a:r>
              <a:rPr lang="ru-RU" dirty="0" err="1"/>
              <a:t>развіцці</a:t>
            </a:r>
            <a:r>
              <a:rPr lang="ru-RU" dirty="0"/>
              <a:t> </a:t>
            </a:r>
            <a:r>
              <a:rPr lang="ru-RU" dirty="0" err="1"/>
              <a:t>ваенных</a:t>
            </a:r>
            <a:r>
              <a:rPr lang="ru-RU" dirty="0"/>
              <a:t> </a:t>
            </a:r>
            <a:r>
              <a:rPr lang="ru-RU" dirty="0" err="1"/>
              <a:t>тэхналогій</a:t>
            </a:r>
            <a:r>
              <a:rPr lang="ru-RU" dirty="0"/>
              <a:t> і </a:t>
            </a:r>
            <a:r>
              <a:rPr lang="ru-RU" dirty="0" err="1"/>
              <a:t>інш</a:t>
            </a:r>
            <a:r>
              <a:rPr lang="ru-RU" dirty="0"/>
              <a:t>. Так, лазеры і </a:t>
            </a:r>
            <a:r>
              <a:rPr lang="ru-RU" dirty="0" err="1"/>
              <a:t>прыбор</a:t>
            </a:r>
            <a:r>
              <a:rPr lang="ru-RU" dirty="0"/>
              <a:t> для </a:t>
            </a:r>
            <a:r>
              <a:rPr lang="ru-RU" dirty="0" err="1"/>
              <a:t>аптычнай</a:t>
            </a:r>
            <a:r>
              <a:rPr lang="ru-RU" dirty="0"/>
              <a:t> </a:t>
            </a:r>
            <a:r>
              <a:rPr lang="ru-RU" dirty="0" err="1"/>
              <a:t>дыягностыкі</a:t>
            </a:r>
            <a:r>
              <a:rPr lang="ru-RU" dirty="0"/>
              <a:t> </a:t>
            </a:r>
            <a:r>
              <a:rPr lang="ru-RU" dirty="0" err="1"/>
              <a:t>ракавых</a:t>
            </a:r>
            <a:r>
              <a:rPr lang="ru-RU" dirty="0"/>
              <a:t> </a:t>
            </a:r>
            <a:r>
              <a:rPr lang="ru-RU" dirty="0" err="1"/>
              <a:t>пухлін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распрацаваў</a:t>
            </a:r>
            <a:r>
              <a:rPr lang="ru-RU" dirty="0"/>
              <a:t> </a:t>
            </a:r>
            <a:r>
              <a:rPr lang="ru-RU" dirty="0" err="1"/>
              <a:t>Інстытут</a:t>
            </a:r>
            <a:r>
              <a:rPr lang="ru-RU" dirty="0"/>
              <a:t> </a:t>
            </a:r>
            <a:r>
              <a:rPr lang="ru-RU" dirty="0" err="1"/>
              <a:t>фізікі</a:t>
            </a:r>
            <a:r>
              <a:rPr lang="ru-RU" dirty="0"/>
              <a:t> НАН </a:t>
            </a:r>
            <a:r>
              <a:rPr lang="ru-RU" dirty="0" err="1"/>
              <a:t>Беларусі</a:t>
            </a:r>
            <a:r>
              <a:rPr lang="ru-RU" dirty="0"/>
              <a:t>, а </a:t>
            </a:r>
            <a:r>
              <a:rPr lang="ru-RU" dirty="0" err="1"/>
              <a:t>таксама</a:t>
            </a:r>
            <a:r>
              <a:rPr lang="ru-RU" dirty="0"/>
              <a:t> </a:t>
            </a:r>
            <a:r>
              <a:rPr lang="ru-RU" dirty="0" err="1"/>
              <a:t>шэраг</a:t>
            </a:r>
            <a:r>
              <a:rPr lang="ru-RU" dirty="0"/>
              <a:t> </a:t>
            </a:r>
            <a:r>
              <a:rPr lang="ru-RU" dirty="0" err="1"/>
              <a:t>медыцынскіх</a:t>
            </a:r>
            <a:r>
              <a:rPr lang="ru-RU" dirty="0"/>
              <a:t> прэпаратаў (</a:t>
            </a:r>
            <a:r>
              <a:rPr lang="ru-RU" dirty="0" err="1"/>
              <a:t>Таурын</a:t>
            </a:r>
            <a:r>
              <a:rPr lang="ru-RU" dirty="0"/>
              <a:t>, </a:t>
            </a:r>
            <a:r>
              <a:rPr lang="ru-RU" dirty="0" err="1"/>
              <a:t>Аспаркам</a:t>
            </a:r>
            <a:r>
              <a:rPr lang="ru-RU" dirty="0"/>
              <a:t>, </a:t>
            </a:r>
            <a:r>
              <a:rPr lang="ru-RU" dirty="0" err="1"/>
              <a:t>Гліян</a:t>
            </a:r>
            <a:r>
              <a:rPr lang="ru-RU" dirty="0"/>
              <a:t>, </a:t>
            </a:r>
            <a:r>
              <a:rPr lang="ru-RU" dirty="0" err="1"/>
              <a:t>інш</a:t>
            </a:r>
            <a:r>
              <a:rPr lang="ru-RU" dirty="0"/>
              <a:t>.),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распрацаваны</a:t>
            </a:r>
            <a:r>
              <a:rPr lang="ru-RU" dirty="0"/>
              <a:t> </a:t>
            </a:r>
            <a:r>
              <a:rPr lang="ru-RU" dirty="0" err="1"/>
              <a:t>беларускімі</a:t>
            </a:r>
            <a:r>
              <a:rPr lang="ru-RU" dirty="0"/>
              <a:t> </a:t>
            </a:r>
            <a:r>
              <a:rPr lang="ru-RU" dirty="0" err="1"/>
              <a:t>фармацэўтамі</a:t>
            </a:r>
            <a:r>
              <a:rPr lang="ru-RU" dirty="0"/>
              <a:t> і </a:t>
            </a:r>
            <a:r>
              <a:rPr lang="ru-RU" dirty="0" err="1"/>
              <a:t>хімікамі</a:t>
            </a:r>
            <a:r>
              <a:rPr lang="ru-RU" dirty="0"/>
              <a:t>, — </a:t>
            </a:r>
            <a:r>
              <a:rPr lang="ru-RU" dirty="0" err="1"/>
              <a:t>запатрабаваныя</a:t>
            </a:r>
            <a:r>
              <a:rPr lang="ru-RU" dirty="0"/>
              <a:t> ў </a:t>
            </a:r>
            <a:r>
              <a:rPr lang="ru-RU" dirty="0" err="1"/>
              <a:t>свеце</a:t>
            </a:r>
            <a:r>
              <a:rPr lang="ru-RU" dirty="0"/>
              <a:t>. У </a:t>
            </a:r>
            <a:r>
              <a:rPr lang="ru-RU" dirty="0" err="1"/>
              <a:t>Беларускім</a:t>
            </a:r>
            <a:r>
              <a:rPr lang="ru-RU" dirty="0"/>
              <a:t> Парку </a:t>
            </a:r>
            <a:r>
              <a:rPr lang="ru-RU" dirty="0" err="1"/>
              <a:t>высокіх</a:t>
            </a:r>
            <a:r>
              <a:rPr lang="ru-RU" dirty="0"/>
              <a:t> </a:t>
            </a:r>
            <a:r>
              <a:rPr lang="ru-RU" dirty="0" err="1"/>
              <a:t>тэхналогій</a:t>
            </a:r>
            <a:r>
              <a:rPr lang="ru-RU" dirty="0"/>
              <a:t> на </a:t>
            </a:r>
            <a:r>
              <a:rPr lang="ru-RU" dirty="0" err="1"/>
              <a:t>сёння</a:t>
            </a:r>
            <a:r>
              <a:rPr lang="ru-RU" dirty="0"/>
              <a:t> 181 </a:t>
            </a:r>
            <a:r>
              <a:rPr lang="ru-RU" dirty="0" err="1"/>
              <a:t>рэзідэнт</a:t>
            </a:r>
            <a:r>
              <a:rPr lang="ru-RU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9952" y="4077072"/>
            <a:ext cx="5004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(распрацоўка і выраб софту і інш. ІТ), што на 90 % вырабляюць прадукцыю на экспарт і ў 2016 г. прынес у ВНП 1 млрд $. Шэраг беларускіх кампаній і іх ІТ-прадуктаў вядомыя свету (</a:t>
            </a:r>
            <a:r>
              <a:rPr lang="en-US"/>
              <a:t>Wargaming, Viber, MSQRD, MAPS.ME, Apalon Apps, </a:t>
            </a:r>
            <a:r>
              <a:rPr lang="ru-RU"/>
              <a:t>нек.інш.).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335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3"/>
          <p:cNvSpPr txBox="1">
            <a:spLocks/>
          </p:cNvSpPr>
          <p:nvPr/>
        </p:nvSpPr>
        <p:spPr>
          <a:xfrm>
            <a:off x="143302" y="5655834"/>
            <a:ext cx="1443250" cy="270000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ru-RU"/>
            </a:defPPr>
            <a:lvl1pPr marL="0" algn="r" defTabSz="914400" rtl="0" eaLnBrk="1" latinLnBrk="0" hangingPunct="1">
              <a:defRPr sz="10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Нижний колонтитул 4"/>
          <p:cNvSpPr txBox="1">
            <a:spLocks/>
          </p:cNvSpPr>
          <p:nvPr/>
        </p:nvSpPr>
        <p:spPr>
          <a:xfrm>
            <a:off x="3618473" y="5654608"/>
            <a:ext cx="2565276" cy="270000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5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5014671" y="5696778"/>
            <a:ext cx="567072" cy="27000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ru-RU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50033" y="5686937"/>
            <a:ext cx="388800" cy="310500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TextBox 14"/>
          <p:cNvSpPr txBox="1"/>
          <p:nvPr/>
        </p:nvSpPr>
        <p:spPr>
          <a:xfrm>
            <a:off x="1747919" y="1073873"/>
            <a:ext cx="586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Літаратура: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843" y="1659595"/>
            <a:ext cx="85747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be-BY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Кахновіч, В.А. Канспект лекцыі па курсу «Гісторыя навукі і тэхнікі». Мінск, 2017. 236 с.</a:t>
            </a:r>
          </a:p>
          <a:p>
            <a:pPr marL="257175" indent="-257175">
              <a:buAutoNum type="arabicPeriod"/>
            </a:pPr>
            <a:r>
              <a:rPr lang="be-BY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Матэрыялы Інтэрнэт: </a:t>
            </a:r>
            <a:r>
              <a:rPr lang="pl-PL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Wikipedia, etc.</a:t>
            </a:r>
            <a:endParaRPr lang="ru-RU" sz="13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Флаг Пруссии (1892—191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157163" cy="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Флаг Пруссии (1892—191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157163" cy="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3016"/>
            <a:ext cx="3635896" cy="3284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566" y="3573016"/>
            <a:ext cx="3627434" cy="3284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Малекулярная</a:t>
            </a:r>
            <a:r>
              <a:rPr lang="ru-RU" sz="2400" dirty="0"/>
              <a:t> </a:t>
            </a:r>
            <a:r>
              <a:rPr lang="ru-RU" sz="2400" dirty="0" err="1"/>
              <a:t>біялогія</a:t>
            </a:r>
            <a:r>
              <a:rPr lang="ru-RU" sz="2400" dirty="0"/>
              <a:t> ў </a:t>
            </a:r>
            <a:r>
              <a:rPr lang="ru-RU" sz="2400" dirty="0" err="1"/>
              <a:t>канцы</a:t>
            </a:r>
            <a:r>
              <a:rPr lang="ru-RU" sz="2400" dirty="0"/>
              <a:t> ХХ ст. </a:t>
            </a:r>
            <a:r>
              <a:rPr lang="ru-RU" sz="2400" dirty="0" err="1"/>
              <a:t>дасягнула</a:t>
            </a:r>
            <a:r>
              <a:rPr lang="ru-RU" sz="2400" dirty="0"/>
              <a:t> </a:t>
            </a:r>
            <a:r>
              <a:rPr lang="ru-RU" sz="2400" dirty="0" err="1"/>
              <a:t>высокай</a:t>
            </a:r>
            <a:r>
              <a:rPr lang="ru-RU" sz="2400" dirty="0"/>
              <a:t> </a:t>
            </a:r>
            <a:r>
              <a:rPr lang="ru-RU" sz="2400" dirty="0" err="1"/>
              <a:t>ступені</a:t>
            </a:r>
            <a:r>
              <a:rPr lang="ru-RU" sz="2400" dirty="0"/>
              <a:t> </a:t>
            </a:r>
            <a:r>
              <a:rPr lang="ru-RU" sz="2400" dirty="0" err="1"/>
              <a:t>развіцця</a:t>
            </a:r>
            <a:r>
              <a:rPr lang="ru-RU" sz="2400" dirty="0"/>
              <a:t> і </a:t>
            </a:r>
            <a:r>
              <a:rPr lang="ru-RU" sz="2400" dirty="0" err="1"/>
              <a:t>рэальнасцю</a:t>
            </a:r>
            <a:r>
              <a:rPr lang="ru-RU" sz="2400" dirty="0"/>
              <a:t> </a:t>
            </a:r>
            <a:r>
              <a:rPr lang="ru-RU" sz="2400" dirty="0" err="1"/>
              <a:t>стварэнне</a:t>
            </a:r>
            <a:r>
              <a:rPr lang="ru-RU" sz="2400" dirty="0"/>
              <a:t> новых </a:t>
            </a:r>
            <a:r>
              <a:rPr lang="ru-RU" sz="2400" dirty="0" err="1"/>
              <a:t>набораў</a:t>
            </a:r>
            <a:r>
              <a:rPr lang="ru-RU" sz="2400" dirty="0"/>
              <a:t> </a:t>
            </a:r>
            <a:r>
              <a:rPr lang="ru-RU" sz="2400" dirty="0" err="1"/>
              <a:t>генаў</a:t>
            </a:r>
            <a:r>
              <a:rPr lang="ru-RU" sz="2400" dirty="0"/>
              <a:t>, </a:t>
            </a:r>
            <a:r>
              <a:rPr lang="ru-RU" sz="2400" dirty="0" err="1"/>
              <a:t>нават</a:t>
            </a:r>
            <a:r>
              <a:rPr lang="ru-RU" sz="2400" dirty="0"/>
              <a:t> </a:t>
            </a:r>
            <a:r>
              <a:rPr lang="ru-RU" sz="2400" dirty="0" err="1"/>
              <a:t>такіх</a:t>
            </a:r>
            <a:r>
              <a:rPr lang="ru-RU" sz="2400" dirty="0"/>
              <a:t>, </a:t>
            </a:r>
            <a:r>
              <a:rPr lang="ru-RU" sz="2400" dirty="0" err="1"/>
              <a:t>што</a:t>
            </a:r>
            <a:r>
              <a:rPr lang="ru-RU" sz="2400" dirty="0"/>
              <a:t> не </a:t>
            </a:r>
            <a:r>
              <a:rPr lang="ru-RU" sz="2400" dirty="0" err="1"/>
              <a:t>сустараюцца</a:t>
            </a:r>
            <a:r>
              <a:rPr lang="ru-RU" sz="2400" dirty="0"/>
              <a:t> ў </a:t>
            </a:r>
            <a:r>
              <a:rPr lang="ru-RU" sz="2400" dirty="0" err="1"/>
              <a:t>прыродзе</a:t>
            </a:r>
            <a:r>
              <a:rPr lang="ru-RU" sz="2400" dirty="0"/>
              <a:t>. Генная </a:t>
            </a:r>
            <a:r>
              <a:rPr lang="ru-RU" sz="2400" dirty="0" err="1"/>
              <a:t>інжынерыя</a:t>
            </a:r>
            <a:r>
              <a:rPr lang="ru-RU" sz="2400" dirty="0"/>
              <a:t> — сфера </a:t>
            </a:r>
            <a:r>
              <a:rPr lang="ru-RU" sz="2400" dirty="0" err="1"/>
              <a:t>малекурярнай</a:t>
            </a:r>
            <a:r>
              <a:rPr lang="ru-RU" sz="2400" dirty="0"/>
              <a:t> </a:t>
            </a:r>
            <a:r>
              <a:rPr lang="ru-RU" sz="2400" dirty="0" err="1"/>
              <a:t>біялогіі</a:t>
            </a:r>
            <a:r>
              <a:rPr lang="ru-RU" sz="2400" dirty="0"/>
              <a:t>, </a:t>
            </a:r>
            <a:r>
              <a:rPr lang="ru-RU" sz="2400" dirty="0" err="1"/>
              <a:t>што</a:t>
            </a:r>
            <a:r>
              <a:rPr lang="ru-RU" sz="2400" dirty="0"/>
              <a:t> </a:t>
            </a:r>
            <a:r>
              <a:rPr lang="ru-RU" sz="2400" dirty="0" err="1"/>
              <a:t>займаецца</a:t>
            </a:r>
            <a:r>
              <a:rPr lang="ru-RU" sz="2400" dirty="0"/>
              <a:t> </a:t>
            </a:r>
            <a:r>
              <a:rPr lang="ru-RU" sz="2400" dirty="0" err="1"/>
              <a:t>праектаваннем</a:t>
            </a:r>
            <a:r>
              <a:rPr lang="ru-RU" sz="2400" dirty="0"/>
              <a:t> і </a:t>
            </a:r>
            <a:r>
              <a:rPr lang="ru-RU" sz="2400" dirty="0" err="1"/>
              <a:t>пабудовай</a:t>
            </a:r>
            <a:r>
              <a:rPr lang="ru-RU" sz="2400" dirty="0"/>
              <a:t> новых генных </a:t>
            </a:r>
            <a:r>
              <a:rPr lang="ru-RU" sz="2400" dirty="0" err="1"/>
              <a:t>камбінацый</a:t>
            </a:r>
            <a:r>
              <a:rPr lang="ru-RU" sz="2400" dirty="0"/>
              <a:t> (генома) і </a:t>
            </a:r>
            <a:r>
              <a:rPr lang="ru-RU" sz="2400" dirty="0" err="1"/>
              <a:t>стварэннем</a:t>
            </a:r>
            <a:r>
              <a:rPr lang="ru-RU" sz="2400" dirty="0"/>
              <a:t> на </a:t>
            </a:r>
            <a:r>
              <a:rPr lang="ru-RU" sz="2400" dirty="0" err="1"/>
              <a:t>гэтай</a:t>
            </a:r>
            <a:r>
              <a:rPr lang="ru-RU" sz="2400" dirty="0"/>
              <a:t> </a:t>
            </a:r>
            <a:r>
              <a:rPr lang="ru-RU" sz="2400" dirty="0" err="1"/>
              <a:t>аснове</a:t>
            </a:r>
            <a:r>
              <a:rPr lang="ru-RU" sz="2400" dirty="0"/>
              <a:t> новых </a:t>
            </a:r>
            <a:r>
              <a:rPr lang="ru-RU" sz="2400" dirty="0" err="1"/>
              <a:t>трансгенных</a:t>
            </a:r>
            <a:r>
              <a:rPr lang="ru-RU" sz="2400" dirty="0"/>
              <a:t> </a:t>
            </a:r>
            <a:r>
              <a:rPr lang="ru-RU" sz="2400" dirty="0" err="1"/>
              <a:t>жывых</a:t>
            </a:r>
            <a:r>
              <a:rPr lang="ru-RU" sz="2400" dirty="0"/>
              <a:t> </a:t>
            </a:r>
            <a:r>
              <a:rPr lang="ru-RU" sz="2400" dirty="0" err="1"/>
              <a:t>арганізмаў</a:t>
            </a:r>
            <a:r>
              <a:rPr lang="ru-RU" sz="2400" dirty="0"/>
              <a:t> (</a:t>
            </a:r>
            <a:r>
              <a:rPr lang="ru-RU" sz="2400" dirty="0" err="1"/>
              <a:t>расліны</a:t>
            </a:r>
            <a:r>
              <a:rPr lang="ru-RU" sz="2400" dirty="0"/>
              <a:t>, </a:t>
            </a:r>
            <a:r>
              <a:rPr lang="ru-RU" sz="2400" dirty="0" err="1"/>
              <a:t>жывёлы</a:t>
            </a:r>
            <a:r>
              <a:rPr lang="ru-RU" sz="2400" dirty="0"/>
              <a:t>, </a:t>
            </a:r>
            <a:r>
              <a:rPr lang="ru-RU" sz="2400" dirty="0" err="1"/>
              <a:t>інш</a:t>
            </a:r>
            <a:r>
              <a:rPr lang="ru-RU" sz="2400" dirty="0"/>
              <a:t>.). </a:t>
            </a:r>
            <a:r>
              <a:rPr lang="ru-RU" sz="2400" dirty="0" err="1"/>
              <a:t>Пашырэнне</a:t>
            </a:r>
            <a:r>
              <a:rPr lang="ru-RU" sz="2400" dirty="0"/>
              <a:t> сферы </a:t>
            </a:r>
            <a:r>
              <a:rPr lang="ru-RU" sz="2400" dirty="0" err="1"/>
              <a:t>магчымасцей</a:t>
            </a:r>
            <a:r>
              <a:rPr lang="ru-RU" sz="2400" dirty="0"/>
              <a:t> </a:t>
            </a:r>
            <a:r>
              <a:rPr lang="ru-RU" sz="2400" dirty="0" err="1"/>
              <a:t>геннай</a:t>
            </a:r>
            <a:r>
              <a:rPr lang="ru-RU" sz="2400" dirty="0"/>
              <a:t> </a:t>
            </a:r>
            <a:r>
              <a:rPr lang="ru-RU" sz="2400" dirty="0" err="1"/>
              <a:t>інжынерыі</a:t>
            </a:r>
            <a:r>
              <a:rPr lang="ru-RU" sz="2400" dirty="0"/>
              <a:t> </a:t>
            </a:r>
            <a:r>
              <a:rPr lang="ru-RU" sz="2400" dirty="0" err="1"/>
              <a:t>адбылася</a:t>
            </a:r>
            <a:r>
              <a:rPr lang="ru-RU" sz="2400" dirty="0"/>
              <a:t> </a:t>
            </a:r>
            <a:r>
              <a:rPr lang="ru-RU" sz="2400" dirty="0" err="1"/>
              <a:t>праз</a:t>
            </a:r>
            <a:r>
              <a:rPr lang="ru-RU" sz="2400" dirty="0"/>
              <a:t> </a:t>
            </a:r>
            <a:r>
              <a:rPr lang="ru-RU" sz="2400" dirty="0" err="1"/>
              <a:t>рэалізацыю</a:t>
            </a:r>
            <a:r>
              <a:rPr lang="ru-RU" sz="2400" dirty="0"/>
              <a:t> </a:t>
            </a:r>
            <a:r>
              <a:rPr lang="ru-RU" sz="2400" dirty="0" err="1"/>
              <a:t>праекта</a:t>
            </a:r>
            <a:r>
              <a:rPr lang="ru-RU" sz="2400" dirty="0"/>
              <a:t> па </a:t>
            </a:r>
            <a:r>
              <a:rPr lang="ru-RU" sz="2400" dirty="0" err="1"/>
              <a:t>расшыфроўцы</a:t>
            </a:r>
            <a:r>
              <a:rPr lang="ru-RU" sz="2400" dirty="0"/>
              <a:t> генома </a:t>
            </a:r>
            <a:r>
              <a:rPr lang="ru-RU" sz="2400" dirty="0" err="1"/>
              <a:t>чалавека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27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5" y="3630488"/>
            <a:ext cx="3744416" cy="3227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630488"/>
            <a:ext cx="3419872" cy="3227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Так, у 1990 г. </a:t>
            </a:r>
            <a:r>
              <a:rPr lang="ru-RU" sz="2000" dirty="0" err="1"/>
              <a:t>пад</a:t>
            </a:r>
            <a:r>
              <a:rPr lang="ru-RU" sz="2000" dirty="0"/>
              <a:t> </a:t>
            </a:r>
            <a:r>
              <a:rPr lang="ru-RU" sz="2000" dirty="0" err="1"/>
              <a:t>эгідай</a:t>
            </a:r>
            <a:r>
              <a:rPr lang="ru-RU" sz="2000" dirty="0"/>
              <a:t> </a:t>
            </a:r>
            <a:r>
              <a:rPr lang="ru-RU" sz="2000" dirty="0" err="1"/>
              <a:t>Дзяржаўнага</a:t>
            </a:r>
            <a:r>
              <a:rPr lang="ru-RU" sz="2000" dirty="0"/>
              <a:t> </a:t>
            </a:r>
            <a:r>
              <a:rPr lang="ru-RU" sz="2000" dirty="0" err="1"/>
              <a:t>дэпартамента</a:t>
            </a:r>
            <a:r>
              <a:rPr lang="ru-RU" sz="2000" dirty="0"/>
              <a:t> </a:t>
            </a:r>
            <a:r>
              <a:rPr lang="ru-RU" sz="2000" dirty="0" err="1"/>
              <a:t>аховы</a:t>
            </a:r>
            <a:r>
              <a:rPr lang="ru-RU" sz="2000" dirty="0"/>
              <a:t> </a:t>
            </a:r>
            <a:r>
              <a:rPr lang="ru-RU" sz="2000" dirty="0" err="1"/>
              <a:t>здароўя</a:t>
            </a:r>
            <a:r>
              <a:rPr lang="ru-RU" sz="2000" dirty="0"/>
              <a:t> ЗША </a:t>
            </a:r>
            <a:r>
              <a:rPr lang="ru-RU" sz="2000" dirty="0" err="1"/>
              <a:t>быў</a:t>
            </a:r>
            <a:r>
              <a:rPr lang="ru-RU" sz="2000" dirty="0"/>
              <a:t> </a:t>
            </a:r>
            <a:r>
              <a:rPr lang="ru-RU" sz="2000" dirty="0" err="1"/>
              <a:t>дадзены</a:t>
            </a:r>
            <a:r>
              <a:rPr lang="ru-RU" sz="2000" dirty="0"/>
              <a:t> старт </a:t>
            </a:r>
            <a:r>
              <a:rPr lang="ru-RU" sz="2000" dirty="0" err="1"/>
              <a:t>міжнароднаму</a:t>
            </a:r>
            <a:r>
              <a:rPr lang="ru-RU" sz="2000" dirty="0"/>
              <a:t> </a:t>
            </a:r>
            <a:r>
              <a:rPr lang="ru-RU" sz="2000" dirty="0" err="1"/>
              <a:t>Праекту</a:t>
            </a:r>
            <a:r>
              <a:rPr lang="ru-RU" sz="2000" dirty="0"/>
              <a:t> па </a:t>
            </a:r>
            <a:r>
              <a:rPr lang="ru-RU" sz="2000" dirty="0" err="1"/>
              <a:t>расшыфроўцы</a:t>
            </a:r>
            <a:r>
              <a:rPr lang="ru-RU" sz="2000" dirty="0"/>
              <a:t> </a:t>
            </a:r>
            <a:r>
              <a:rPr lang="ru-RU" sz="2000" dirty="0" err="1"/>
              <a:t>чалавечага</a:t>
            </a:r>
            <a:r>
              <a:rPr lang="ru-RU" sz="2000" dirty="0"/>
              <a:t> геному (</a:t>
            </a:r>
            <a:r>
              <a:rPr lang="en-US" sz="2000" dirty="0"/>
              <a:t>The Human Genome Project). </a:t>
            </a:r>
            <a:r>
              <a:rPr lang="ru-RU" sz="2000" dirty="0"/>
              <a:t>Яго </a:t>
            </a:r>
            <a:r>
              <a:rPr lang="ru-RU" sz="2000" dirty="0" err="1"/>
              <a:t>ўзначаліў</a:t>
            </a:r>
            <a:r>
              <a:rPr lang="ru-RU" sz="2000" dirty="0"/>
              <a:t> </a:t>
            </a:r>
            <a:r>
              <a:rPr lang="ru-RU" sz="2000" dirty="0" err="1"/>
              <a:t>выдатны</a:t>
            </a:r>
            <a:r>
              <a:rPr lang="ru-RU" sz="2000" dirty="0"/>
              <a:t> </a:t>
            </a:r>
            <a:r>
              <a:rPr lang="ru-RU" sz="2000" dirty="0" err="1"/>
              <a:t>амерыканскі</a:t>
            </a:r>
            <a:r>
              <a:rPr lang="ru-RU" sz="2000" dirty="0"/>
              <a:t> </a:t>
            </a:r>
            <a:r>
              <a:rPr lang="ru-RU" sz="2000" dirty="0" err="1"/>
              <a:t>біёлаг</a:t>
            </a:r>
            <a:r>
              <a:rPr lang="ru-RU" sz="2000" dirty="0"/>
              <a:t>, </a:t>
            </a:r>
            <a:r>
              <a:rPr lang="ru-RU" sz="2000" dirty="0" err="1"/>
              <a:t>нобелеўскі</a:t>
            </a:r>
            <a:r>
              <a:rPr lang="ru-RU" sz="2000" dirty="0"/>
              <a:t> </a:t>
            </a:r>
            <a:r>
              <a:rPr lang="ru-RU" sz="2000" dirty="0" err="1"/>
              <a:t>лаўрэат</a:t>
            </a:r>
            <a:r>
              <a:rPr lang="ru-RU" sz="2000" dirty="0"/>
              <a:t> </a:t>
            </a:r>
            <a:r>
              <a:rPr lang="ru-RU" sz="2000" dirty="0" err="1"/>
              <a:t>Джэймс</a:t>
            </a:r>
            <a:r>
              <a:rPr lang="ru-RU" sz="2000" dirty="0"/>
              <a:t> </a:t>
            </a:r>
            <a:r>
              <a:rPr lang="ru-RU" sz="2000" dirty="0" err="1"/>
              <a:t>Вотсан</a:t>
            </a:r>
            <a:r>
              <a:rPr lang="ru-RU" sz="2000" dirty="0"/>
              <a:t> (</a:t>
            </a:r>
            <a:r>
              <a:rPr lang="en-US" sz="2000" dirty="0"/>
              <a:t>James Dewey Watson, </a:t>
            </a:r>
            <a:r>
              <a:rPr lang="ru-RU" sz="2000" dirty="0"/>
              <a:t>нар. у 1928 г.). На той </a:t>
            </a:r>
            <a:r>
              <a:rPr lang="ru-RU" sz="2000" dirty="0" err="1"/>
              <a:t>момант</a:t>
            </a:r>
            <a:r>
              <a:rPr lang="ru-RU" sz="2000" dirty="0"/>
              <a:t> было </a:t>
            </a:r>
            <a:r>
              <a:rPr lang="ru-RU" sz="2000" dirty="0" err="1"/>
              <a:t>расшыфраваны</a:t>
            </a:r>
            <a:r>
              <a:rPr lang="ru-RU" sz="2000" dirty="0"/>
              <a:t> склад ДНК і з 1980-х гг. </a:t>
            </a:r>
            <a:r>
              <a:rPr lang="ru-RU" sz="2000" dirty="0" err="1"/>
              <a:t>пачала</a:t>
            </a:r>
            <a:r>
              <a:rPr lang="ru-RU" sz="2000" dirty="0"/>
              <a:t> </a:t>
            </a:r>
            <a:r>
              <a:rPr lang="ru-RU" sz="2000" dirty="0" err="1"/>
              <a:t>фарміравацца</a:t>
            </a:r>
            <a:r>
              <a:rPr lang="ru-RU" sz="2000" dirty="0"/>
              <a:t> база </a:t>
            </a:r>
            <a:r>
              <a:rPr lang="ru-RU" sz="2000" dirty="0" err="1"/>
              <a:t>даных</a:t>
            </a:r>
            <a:r>
              <a:rPr lang="ru-RU" sz="2000" dirty="0"/>
              <a:t> генома </a:t>
            </a:r>
            <a:r>
              <a:rPr lang="ru-RU" sz="2000" dirty="0" err="1"/>
              <a:t>людзей</a:t>
            </a:r>
            <a:r>
              <a:rPr lang="ru-RU" sz="2000" dirty="0"/>
              <a:t>. </a:t>
            </a:r>
            <a:r>
              <a:rPr lang="ru-RU" sz="2000" dirty="0" err="1"/>
              <a:t>Праект</a:t>
            </a:r>
            <a:r>
              <a:rPr lang="ru-RU" sz="2000" dirty="0"/>
              <a:t> </a:t>
            </a:r>
            <a:r>
              <a:rPr lang="ru-RU" sz="2000" dirty="0" err="1"/>
              <a:t>ахапіў</a:t>
            </a:r>
            <a:r>
              <a:rPr lang="ru-RU" sz="2000" dirty="0"/>
              <a:t> </a:t>
            </a:r>
            <a:r>
              <a:rPr lang="ru-RU" sz="2000" dirty="0" err="1"/>
              <a:t>тысячы</a:t>
            </a:r>
            <a:r>
              <a:rPr lang="ru-RU" sz="2000" dirty="0"/>
              <a:t> </a:t>
            </a:r>
            <a:r>
              <a:rPr lang="ru-RU" sz="2000" dirty="0" err="1"/>
              <a:t>людзей</a:t>
            </a:r>
            <a:r>
              <a:rPr lang="ru-RU" sz="2000" dirty="0"/>
              <a:t> па </a:t>
            </a:r>
            <a:r>
              <a:rPr lang="ru-RU" sz="2000" dirty="0" err="1"/>
              <a:t>ўсяму</a:t>
            </a:r>
            <a:r>
              <a:rPr lang="ru-RU" sz="2000" dirty="0"/>
              <a:t> свету і </a:t>
            </a:r>
            <a:r>
              <a:rPr lang="ru-RU" sz="2000" dirty="0" err="1"/>
              <a:t>пасля</a:t>
            </a:r>
            <a:r>
              <a:rPr lang="ru-RU" sz="2000" dirty="0"/>
              <a:t> </a:t>
            </a:r>
            <a:r>
              <a:rPr lang="ru-RU" sz="2000" dirty="0" err="1"/>
              <a:t>напружаннай</a:t>
            </a:r>
            <a:r>
              <a:rPr lang="ru-RU" sz="2000" dirty="0"/>
              <a:t> </a:t>
            </a:r>
            <a:r>
              <a:rPr lang="ru-RU" sz="2000" dirty="0" err="1"/>
              <a:t>працы</a:t>
            </a:r>
            <a:r>
              <a:rPr lang="ru-RU" sz="2000" dirty="0"/>
              <a:t> ў 2003 г. было </a:t>
            </a:r>
            <a:r>
              <a:rPr lang="ru-RU" sz="2000" dirty="0" err="1"/>
              <a:t>аб’яўленна</a:t>
            </a:r>
            <a:r>
              <a:rPr lang="ru-RU" sz="2000" dirty="0"/>
              <a:t> </a:t>
            </a:r>
            <a:r>
              <a:rPr lang="ru-RU" sz="2000" dirty="0" err="1"/>
              <a:t>аб</a:t>
            </a:r>
            <a:r>
              <a:rPr lang="ru-RU" sz="2000" dirty="0"/>
              <a:t> </a:t>
            </a:r>
            <a:r>
              <a:rPr lang="ru-RU" sz="2000" dirty="0" err="1"/>
              <a:t>поўнай</a:t>
            </a:r>
            <a:r>
              <a:rPr lang="ru-RU" sz="2000" dirty="0"/>
              <a:t> </a:t>
            </a:r>
            <a:r>
              <a:rPr lang="ru-RU" sz="2000" dirty="0" err="1"/>
              <a:t>расшыфроўцы</a:t>
            </a:r>
            <a:r>
              <a:rPr lang="ru-RU" sz="2000" dirty="0"/>
              <a:t> генома </a:t>
            </a:r>
            <a:r>
              <a:rPr lang="ru-RU" sz="2000" dirty="0" err="1"/>
              <a:t>чалавека</a:t>
            </a:r>
            <a:r>
              <a:rPr lang="ru-RU" sz="2000" dirty="0"/>
              <a:t>. У </a:t>
            </a:r>
            <a:r>
              <a:rPr lang="ru-RU" sz="2000" dirty="0" err="1"/>
              <a:t>прыватнасці</a:t>
            </a:r>
            <a:r>
              <a:rPr lang="ru-RU" sz="2000" dirty="0"/>
              <a:t>, </a:t>
            </a:r>
            <a:r>
              <a:rPr lang="ru-RU" sz="2000" dirty="0" err="1"/>
              <a:t>быў</a:t>
            </a:r>
            <a:r>
              <a:rPr lang="ru-RU" sz="2000" dirty="0"/>
              <a:t> </a:t>
            </a:r>
            <a:r>
              <a:rPr lang="ru-RU" sz="2000" dirty="0" err="1"/>
              <a:t>расшыфраваны</a:t>
            </a:r>
            <a:r>
              <a:rPr lang="ru-RU" sz="2000" dirty="0"/>
              <a:t> геном </a:t>
            </a:r>
            <a:r>
              <a:rPr lang="ru-RU" sz="2000" b="1" dirty="0" err="1"/>
              <a:t>Дж.Вотсана</a:t>
            </a:r>
            <a:r>
              <a:rPr lang="ru-RU" sz="2000" b="1" dirty="0"/>
              <a:t>. </a:t>
            </a:r>
            <a:r>
              <a:rPr lang="ru-RU" sz="2000" dirty="0"/>
              <a:t>Тое </a:t>
            </a:r>
            <a:r>
              <a:rPr lang="ru-RU" sz="2000" dirty="0" err="1"/>
              <a:t>дазволіла</a:t>
            </a:r>
            <a:r>
              <a:rPr lang="ru-RU" sz="2000" dirty="0"/>
              <a:t> </a:t>
            </a:r>
            <a:r>
              <a:rPr lang="ru-RU" sz="2000" dirty="0" err="1"/>
              <a:t>вучоным</a:t>
            </a:r>
            <a:r>
              <a:rPr lang="ru-RU" sz="2000" dirty="0"/>
              <a:t> </a:t>
            </a:r>
            <a:r>
              <a:rPr lang="ru-RU" sz="2000" dirty="0" err="1"/>
              <a:t>больш</a:t>
            </a:r>
            <a:r>
              <a:rPr lang="ru-RU" sz="2000" dirty="0"/>
              <a:t> </a:t>
            </a:r>
            <a:r>
              <a:rPr lang="ru-RU" sz="2000" dirty="0" err="1"/>
              <a:t>поўна</a:t>
            </a:r>
            <a:r>
              <a:rPr lang="ru-RU" sz="2000" dirty="0"/>
              <a:t> і </a:t>
            </a:r>
            <a:r>
              <a:rPr lang="ru-RU" sz="2000" dirty="0" err="1"/>
              <a:t>змястоўна</a:t>
            </a:r>
            <a:r>
              <a:rPr lang="ru-RU" sz="2000" dirty="0"/>
              <a:t> </a:t>
            </a:r>
            <a:r>
              <a:rPr lang="ru-RU" sz="2000" dirty="0" err="1"/>
              <a:t>паглядзець</a:t>
            </a:r>
            <a:r>
              <a:rPr lang="ru-RU" sz="2000" dirty="0"/>
              <a:t> на </a:t>
            </a:r>
            <a:r>
              <a:rPr lang="ru-RU" sz="2000" dirty="0" err="1"/>
              <a:t>прычыны</a:t>
            </a:r>
            <a:r>
              <a:rPr lang="ru-RU" sz="2000" dirty="0"/>
              <a:t> і </a:t>
            </a:r>
            <a:r>
              <a:rPr lang="ru-RU" sz="2000" dirty="0" err="1"/>
              <a:t>характар</a:t>
            </a:r>
            <a:r>
              <a:rPr lang="ru-RU" sz="2000" dirty="0"/>
              <a:t> </a:t>
            </a:r>
            <a:r>
              <a:rPr lang="ru-RU" sz="2000" dirty="0" err="1"/>
              <a:t>хвароб</a:t>
            </a:r>
            <a:r>
              <a:rPr lang="ru-RU" sz="2000" dirty="0"/>
              <a:t> і </a:t>
            </a:r>
            <a:r>
              <a:rPr lang="ru-RU" sz="2000" dirty="0" err="1"/>
              <a:t>здольнасцей</a:t>
            </a:r>
            <a:r>
              <a:rPr lang="ru-RU" sz="2000" dirty="0"/>
              <a:t> </a:t>
            </a:r>
            <a:r>
              <a:rPr lang="ru-RU" sz="2000" dirty="0" err="1"/>
              <a:t>людзей</a:t>
            </a:r>
            <a:r>
              <a:rPr lang="ru-RU" sz="2000" dirty="0"/>
              <a:t>. </a:t>
            </a:r>
            <a:r>
              <a:rPr lang="ru-RU" sz="2000" dirty="0" err="1"/>
              <a:t>Між</a:t>
            </a:r>
            <a:r>
              <a:rPr lang="ru-RU" sz="2000" dirty="0"/>
              <a:t> </a:t>
            </a:r>
            <a:r>
              <a:rPr lang="ru-RU" sz="2000" dirty="0" err="1"/>
              <a:t>тым</a:t>
            </a:r>
            <a:r>
              <a:rPr lang="ru-RU" sz="2000" dirty="0"/>
              <a:t>, </a:t>
            </a:r>
            <a:r>
              <a:rPr lang="ru-RU" sz="2000" dirty="0" err="1"/>
              <a:t>частка</a:t>
            </a:r>
            <a:r>
              <a:rPr lang="ru-RU" sz="2000" dirty="0"/>
              <a:t> </a:t>
            </a:r>
            <a:r>
              <a:rPr lang="ru-RU" sz="2000" dirty="0" err="1"/>
              <a:t>храмасом</a:t>
            </a:r>
            <a:r>
              <a:rPr lang="ru-RU" sz="2000" dirty="0"/>
              <a:t> </a:t>
            </a:r>
            <a:r>
              <a:rPr lang="ru-RU" sz="2000" dirty="0" err="1"/>
              <a:t>расшыфроўваецца</a:t>
            </a:r>
            <a:r>
              <a:rPr lang="ru-RU" sz="2000" dirty="0"/>
              <a:t> </a:t>
            </a:r>
            <a:r>
              <a:rPr lang="ru-RU" sz="2000" dirty="0" err="1"/>
              <a:t>дагэтуль</a:t>
            </a:r>
            <a:r>
              <a:rPr lang="ru-RU" sz="2000" dirty="0"/>
              <a:t>, </a:t>
            </a:r>
            <a:r>
              <a:rPr lang="ru-RU" sz="2000" dirty="0" err="1"/>
              <a:t>таму</a:t>
            </a:r>
            <a:r>
              <a:rPr lang="ru-RU" sz="2000" dirty="0"/>
              <a:t> </a:t>
            </a:r>
            <a:r>
              <a:rPr lang="ru-RU" sz="2000" dirty="0" err="1"/>
              <a:t>поўнасцю</a:t>
            </a:r>
            <a:r>
              <a:rPr lang="ru-RU" sz="2000" dirty="0"/>
              <a:t> </a:t>
            </a:r>
            <a:r>
              <a:rPr lang="ru-RU" sz="2000" dirty="0" err="1"/>
              <a:t>праект</a:t>
            </a:r>
            <a:r>
              <a:rPr lang="ru-RU" sz="2000" dirty="0"/>
              <a:t> </a:t>
            </a:r>
            <a:r>
              <a:rPr lang="ru-RU" sz="2000" dirty="0" err="1"/>
              <a:t>пакуль</a:t>
            </a:r>
            <a:r>
              <a:rPr lang="ru-RU" sz="2000" dirty="0"/>
              <a:t> не </a:t>
            </a:r>
            <a:r>
              <a:rPr lang="ru-RU" sz="2000" dirty="0" err="1"/>
              <a:t>рэалізаваны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540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1" y="3809951"/>
            <a:ext cx="4050073" cy="30156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809951"/>
            <a:ext cx="4111352" cy="3048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15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Паказальна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b="1" dirty="0" err="1"/>
              <a:t>Дж.Вотсан</a:t>
            </a:r>
            <a:r>
              <a:rPr lang="ru-RU" dirty="0"/>
              <a:t> </a:t>
            </a:r>
            <a:r>
              <a:rPr lang="ru-RU" dirty="0" err="1"/>
              <a:t>выключна</a:t>
            </a:r>
            <a:r>
              <a:rPr lang="ru-RU" dirty="0"/>
              <a:t> </a:t>
            </a:r>
            <a:r>
              <a:rPr lang="ru-RU" dirty="0" err="1"/>
              <a:t>пазітыўна</a:t>
            </a:r>
            <a:r>
              <a:rPr lang="ru-RU" dirty="0"/>
              <a:t> </a:t>
            </a:r>
            <a:r>
              <a:rPr lang="ru-RU" dirty="0" err="1"/>
              <a:t>ацэньвае</a:t>
            </a:r>
            <a:r>
              <a:rPr lang="ru-RU" dirty="0"/>
              <a:t> </a:t>
            </a:r>
            <a:r>
              <a:rPr lang="ru-RU" dirty="0" err="1"/>
              <a:t>перспектывы</a:t>
            </a:r>
            <a:r>
              <a:rPr lang="ru-RU" dirty="0"/>
              <a:t> </a:t>
            </a:r>
            <a:r>
              <a:rPr lang="ru-RU" dirty="0" err="1"/>
              <a:t>геннай</a:t>
            </a:r>
            <a:r>
              <a:rPr lang="ru-RU" dirty="0"/>
              <a:t> </a:t>
            </a:r>
            <a:r>
              <a:rPr lang="ru-RU" dirty="0" err="1"/>
              <a:t>інжынерыі</a:t>
            </a:r>
            <a:r>
              <a:rPr lang="ru-RU" dirty="0"/>
              <a:t>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en-US" dirty="0"/>
              <a:t>The Human Genome Project </a:t>
            </a:r>
            <a:r>
              <a:rPr lang="ru-RU" dirty="0"/>
              <a:t>не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адзіным</a:t>
            </a:r>
            <a:r>
              <a:rPr lang="ru-RU" dirty="0"/>
              <a:t>: у 1998—2011 гг. </a:t>
            </a:r>
            <a:r>
              <a:rPr lang="ru-RU" dirty="0" err="1"/>
              <a:t>кампанія</a:t>
            </a:r>
            <a:r>
              <a:rPr lang="ru-RU" dirty="0"/>
              <a:t> </a:t>
            </a:r>
            <a:r>
              <a:rPr lang="ru-RU" dirty="0" err="1"/>
              <a:t>амерыканскага</a:t>
            </a:r>
            <a:r>
              <a:rPr lang="ru-RU" dirty="0"/>
              <a:t> </a:t>
            </a:r>
            <a:r>
              <a:rPr lang="ru-RU" dirty="0" err="1"/>
              <a:t>біёлага</a:t>
            </a:r>
            <a:r>
              <a:rPr lang="ru-RU" dirty="0"/>
              <a:t> </a:t>
            </a:r>
            <a:r>
              <a:rPr lang="ru-RU" b="1" dirty="0"/>
              <a:t>Джона </a:t>
            </a:r>
            <a:r>
              <a:rPr lang="ru-RU" b="1" dirty="0" err="1"/>
              <a:t>Крэйга</a:t>
            </a:r>
            <a:r>
              <a:rPr lang="ru-RU" b="1" dirty="0"/>
              <a:t> </a:t>
            </a:r>
            <a:r>
              <a:rPr lang="ru-RU" b="1" dirty="0" err="1"/>
              <a:t>Ветнэра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en-US" dirty="0"/>
              <a:t>John Craig Venter, </a:t>
            </a:r>
            <a:r>
              <a:rPr lang="ru-RU" dirty="0"/>
              <a:t>нар. у 1946 г.) </a:t>
            </a:r>
            <a:r>
              <a:rPr lang="en-US" dirty="0"/>
              <a:t>Celera — </a:t>
            </a:r>
            <a:r>
              <a:rPr lang="ru-RU" dirty="0" err="1"/>
              <a:t>правяла</a:t>
            </a:r>
            <a:r>
              <a:rPr lang="ru-RU" dirty="0"/>
              <a:t> </a:t>
            </a:r>
            <a:r>
              <a:rPr lang="ru-RU" dirty="0" err="1"/>
              <a:t>паралельную</a:t>
            </a:r>
            <a:r>
              <a:rPr lang="ru-RU" dirty="0"/>
              <a:t> </a:t>
            </a:r>
            <a:r>
              <a:rPr lang="ru-RU" dirty="0" err="1"/>
              <a:t>расшыфроўку</a:t>
            </a:r>
            <a:r>
              <a:rPr lang="ru-RU" dirty="0"/>
              <a:t> генома </a:t>
            </a:r>
            <a:r>
              <a:rPr lang="ru-RU" dirty="0" err="1"/>
              <a:t>чалавека</a:t>
            </a:r>
            <a:r>
              <a:rPr lang="ru-RU" dirty="0"/>
              <a:t> з </a:t>
            </a:r>
            <a:r>
              <a:rPr lang="ru-RU" dirty="0" err="1"/>
              <a:t>выкарыстаннем</a:t>
            </a:r>
            <a:r>
              <a:rPr lang="ru-RU" dirty="0"/>
              <a:t>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тэхналогіі</a:t>
            </a:r>
            <a:r>
              <a:rPr lang="ru-RU" dirty="0"/>
              <a:t>; </a:t>
            </a:r>
            <a:r>
              <a:rPr lang="ru-RU" dirty="0" err="1"/>
              <a:t>таксама</a:t>
            </a:r>
            <a:r>
              <a:rPr lang="ru-RU" dirty="0"/>
              <a:t> свой </a:t>
            </a:r>
            <a:r>
              <a:rPr lang="ru-RU" dirty="0" err="1"/>
              <a:t>падобны</a:t>
            </a:r>
            <a:r>
              <a:rPr lang="ru-RU" dirty="0"/>
              <a:t> </a:t>
            </a:r>
            <a:r>
              <a:rPr lang="ru-RU" dirty="0" err="1"/>
              <a:t>праект</a:t>
            </a:r>
            <a:r>
              <a:rPr lang="ru-RU" dirty="0"/>
              <a:t> </a:t>
            </a:r>
            <a:r>
              <a:rPr lang="ru-RU" dirty="0" err="1"/>
              <a:t>праводзяць</a:t>
            </a:r>
            <a:r>
              <a:rPr lang="ru-RU" dirty="0"/>
              <a:t> </a:t>
            </a:r>
            <a:r>
              <a:rPr lang="ru-RU" dirty="0" err="1"/>
              <a:t>вучоныя</a:t>
            </a:r>
            <a:r>
              <a:rPr lang="ru-RU" dirty="0"/>
              <a:t> ў </a:t>
            </a:r>
            <a:r>
              <a:rPr lang="ru-RU" dirty="0" err="1"/>
              <a:t>Кітаі</a:t>
            </a:r>
            <a:r>
              <a:rPr lang="ru-RU" dirty="0"/>
              <a:t>. У той час як геном </a:t>
            </a:r>
            <a:r>
              <a:rPr lang="ru-RU" dirty="0" err="1"/>
              <a:t>чалавека</a:t>
            </a:r>
            <a:r>
              <a:rPr lang="ru-RU" dirty="0"/>
              <a:t> </a:t>
            </a:r>
            <a:r>
              <a:rPr lang="ru-RU" dirty="0" err="1"/>
              <a:t>складаецца</a:t>
            </a:r>
            <a:r>
              <a:rPr lang="ru-RU" dirty="0"/>
              <a:t> з 20-21 тыс. </a:t>
            </a:r>
            <a:r>
              <a:rPr lang="ru-RU" dirty="0" err="1"/>
              <a:t>генаў</a:t>
            </a:r>
            <a:r>
              <a:rPr lang="ru-RU" dirty="0"/>
              <a:t>, </a:t>
            </a:r>
            <a:r>
              <a:rPr lang="ru-RU" dirty="0" err="1"/>
              <a:t>застаецца</a:t>
            </a:r>
            <a:r>
              <a:rPr lang="ru-RU" dirty="0"/>
              <a:t> </a:t>
            </a:r>
            <a:r>
              <a:rPr lang="ru-RU" dirty="0" err="1"/>
              <a:t>нерасшыфраваным</a:t>
            </a:r>
            <a:r>
              <a:rPr lang="ru-RU" dirty="0"/>
              <a:t> геном </a:t>
            </a:r>
            <a:r>
              <a:rPr lang="ru-RU" dirty="0" err="1"/>
              <a:t>продкаў</a:t>
            </a:r>
            <a:r>
              <a:rPr lang="ru-RU" dirty="0"/>
              <a:t> </a:t>
            </a:r>
            <a:r>
              <a:rPr lang="ru-RU" dirty="0" err="1"/>
              <a:t>сучаснага</a:t>
            </a:r>
            <a:r>
              <a:rPr lang="ru-RU" dirty="0"/>
              <a:t> </a:t>
            </a:r>
            <a:r>
              <a:rPr lang="ru-RU" dirty="0" err="1"/>
              <a:t>Чалавецтва</a:t>
            </a:r>
            <a:r>
              <a:rPr lang="ru-RU" dirty="0"/>
              <a:t>. У 2006 г. 2 НДІ з </a:t>
            </a:r>
            <a:r>
              <a:rPr lang="ru-RU" dirty="0" err="1"/>
              <a:t>Германіі</a:t>
            </a:r>
            <a:r>
              <a:rPr lang="ru-RU" dirty="0"/>
              <a:t> і ЗША </a:t>
            </a:r>
            <a:r>
              <a:rPr lang="ru-RU" dirty="0" err="1"/>
              <a:t>распачалі</a:t>
            </a:r>
            <a:r>
              <a:rPr lang="ru-RU" dirty="0"/>
              <a:t> </a:t>
            </a:r>
            <a:r>
              <a:rPr lang="ru-RU" dirty="0" err="1"/>
              <a:t>працу</a:t>
            </a:r>
            <a:r>
              <a:rPr lang="ru-RU" dirty="0"/>
              <a:t> па </a:t>
            </a:r>
            <a:r>
              <a:rPr lang="ru-RU" dirty="0" err="1"/>
              <a:t>расшыфроўцы</a:t>
            </a:r>
            <a:r>
              <a:rPr lang="ru-RU" dirty="0"/>
              <a:t> генома </a:t>
            </a:r>
            <a:r>
              <a:rPr lang="ru-RU" dirty="0" err="1"/>
              <a:t>неандэртальца</a:t>
            </a:r>
            <a:r>
              <a:rPr lang="ru-RU" dirty="0"/>
              <a:t>. </a:t>
            </a:r>
            <a:r>
              <a:rPr lang="ru-RU" dirty="0" err="1"/>
              <a:t>Прамежкавыя</a:t>
            </a:r>
            <a:r>
              <a:rPr lang="ru-RU" dirty="0"/>
              <a:t> </a:t>
            </a:r>
            <a:r>
              <a:rPr lang="ru-RU" dirty="0" err="1"/>
              <a:t>вынікі</a:t>
            </a:r>
            <a:r>
              <a:rPr lang="ru-RU" dirty="0"/>
              <a:t> </a:t>
            </a:r>
            <a:r>
              <a:rPr lang="ru-RU" dirty="0" err="1"/>
              <a:t>гэтага</a:t>
            </a:r>
            <a:r>
              <a:rPr lang="ru-RU" dirty="0"/>
              <a:t> </a:t>
            </a:r>
            <a:r>
              <a:rPr lang="ru-RU" dirty="0" err="1"/>
              <a:t>даследавання</a:t>
            </a:r>
            <a:r>
              <a:rPr lang="ru-RU" dirty="0"/>
              <a:t> </a:t>
            </a:r>
            <a:r>
              <a:rPr lang="ru-RU" dirty="0" err="1"/>
              <a:t>паказваюць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неандэртальцы</a:t>
            </a:r>
            <a:r>
              <a:rPr lang="ru-RU" dirty="0"/>
              <a:t> не </a:t>
            </a:r>
            <a:r>
              <a:rPr lang="ru-RU" dirty="0" err="1"/>
              <a:t>маглі</a:t>
            </a:r>
            <a:r>
              <a:rPr lang="ru-RU" dirty="0"/>
              <a:t> </a:t>
            </a:r>
            <a:r>
              <a:rPr lang="ru-RU" dirty="0" err="1"/>
              <a:t>засвойваць</a:t>
            </a:r>
            <a:r>
              <a:rPr lang="ru-RU" dirty="0"/>
              <a:t> </a:t>
            </a:r>
            <a:r>
              <a:rPr lang="ru-RU" dirty="0" err="1"/>
              <a:t>малако</a:t>
            </a:r>
            <a:r>
              <a:rPr lang="ru-RU" dirty="0"/>
              <a:t>, а </a:t>
            </a:r>
            <a:r>
              <a:rPr lang="ru-RU" dirty="0" err="1"/>
              <a:t>генетычна</a:t>
            </a:r>
            <a:r>
              <a:rPr lang="ru-RU" dirty="0"/>
              <a:t> </a:t>
            </a:r>
            <a:r>
              <a:rPr lang="ru-RU" dirty="0" err="1"/>
              <a:t>ўяўлялі</a:t>
            </a:r>
            <a:r>
              <a:rPr lang="ru-RU" dirty="0"/>
              <a:t> </a:t>
            </a:r>
            <a:r>
              <a:rPr lang="ru-RU" dirty="0" err="1"/>
              <a:t>сабой</a:t>
            </a:r>
            <a:r>
              <a:rPr lang="ru-RU" dirty="0"/>
              <a:t> </a:t>
            </a:r>
            <a:r>
              <a:rPr lang="ru-RU" dirty="0" err="1"/>
              <a:t>адрозны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ад </a:t>
            </a:r>
            <a:r>
              <a:rPr lang="ru-RU" dirty="0" err="1"/>
              <a:t>чалавека</a:t>
            </a:r>
            <a:r>
              <a:rPr lang="ru-RU" dirty="0"/>
              <a:t> </a:t>
            </a:r>
            <a:r>
              <a:rPr lang="ru-RU" dirty="0" err="1"/>
              <a:t>сучаснага</a:t>
            </a:r>
            <a:r>
              <a:rPr lang="ru-RU" dirty="0"/>
              <a:t> </a:t>
            </a:r>
            <a:r>
              <a:rPr lang="ru-RU" dirty="0" err="1"/>
              <a:t>тыпу</a:t>
            </a:r>
            <a:r>
              <a:rPr lang="ru-RU" dirty="0"/>
              <a:t> і </a:t>
            </a:r>
            <a:r>
              <a:rPr lang="ru-RU" dirty="0" err="1"/>
              <a:t>няздольны</a:t>
            </a:r>
            <a:r>
              <a:rPr lang="ru-RU" dirty="0"/>
              <a:t> да </a:t>
            </a:r>
            <a:r>
              <a:rPr lang="ru-RU" dirty="0" err="1"/>
              <a:t>інбрыдынгу</a:t>
            </a:r>
            <a:r>
              <a:rPr lang="ru-RU" dirty="0"/>
              <a:t> з </a:t>
            </a:r>
            <a:r>
              <a:rPr lang="ru-RU" dirty="0" err="1"/>
              <a:t>краманьёнцамі</a:t>
            </a:r>
            <a:r>
              <a:rPr lang="ru-RU" dirty="0"/>
              <a:t>. </a:t>
            </a:r>
            <a:r>
              <a:rPr lang="ru-RU" dirty="0" err="1"/>
              <a:t>Усё</a:t>
            </a:r>
            <a:r>
              <a:rPr lang="ru-RU" dirty="0"/>
              <a:t> </a:t>
            </a:r>
            <a:r>
              <a:rPr lang="ru-RU" dirty="0" err="1"/>
              <a:t>гэта</a:t>
            </a:r>
            <a:r>
              <a:rPr lang="ru-RU" dirty="0"/>
              <a:t> </a:t>
            </a:r>
            <a:r>
              <a:rPr lang="ru-RU" dirty="0" err="1"/>
              <a:t>яшчэ</a:t>
            </a:r>
            <a:r>
              <a:rPr lang="ru-RU" dirty="0"/>
              <a:t> </a:t>
            </a:r>
            <a:r>
              <a:rPr lang="ru-RU" dirty="0" err="1"/>
              <a:t>падвяргаецца</a:t>
            </a:r>
            <a:r>
              <a:rPr lang="ru-RU" dirty="0"/>
              <a:t> </a:t>
            </a:r>
            <a:r>
              <a:rPr lang="ru-RU" dirty="0" err="1"/>
              <a:t>сумнівам</a:t>
            </a:r>
            <a:r>
              <a:rPr lang="ru-RU" dirty="0"/>
              <a:t> і </a:t>
            </a:r>
            <a:r>
              <a:rPr lang="ru-RU" dirty="0" err="1"/>
              <a:t>аспрэчваецца</a:t>
            </a:r>
            <a:r>
              <a:rPr lang="ru-RU" dirty="0"/>
              <a:t> </a:t>
            </a:r>
            <a:r>
              <a:rPr lang="ru-RU" dirty="0" err="1"/>
              <a:t>рознымі</a:t>
            </a:r>
            <a:r>
              <a:rPr lang="ru-RU" dirty="0"/>
              <a:t> </a:t>
            </a:r>
            <a:r>
              <a:rPr lang="ru-RU" dirty="0" err="1"/>
              <a:t>вучонымі</a:t>
            </a:r>
            <a:r>
              <a:rPr lang="ru-RU" dirty="0"/>
              <a:t>. </a:t>
            </a:r>
            <a:r>
              <a:rPr lang="ru-RU" dirty="0" err="1"/>
              <a:t>Працы</a:t>
            </a:r>
            <a:r>
              <a:rPr lang="ru-RU" dirty="0"/>
              <a:t> </a:t>
            </a:r>
            <a:r>
              <a:rPr lang="ru-RU" dirty="0" err="1"/>
              <a:t>трываюць</a:t>
            </a:r>
            <a:r>
              <a:rPr lang="ru-RU" dirty="0"/>
              <a:t>. </a:t>
            </a:r>
            <a:r>
              <a:rPr lang="ru-RU" dirty="0" err="1"/>
              <a:t>Іншым</a:t>
            </a:r>
            <a:r>
              <a:rPr lang="ru-RU" dirty="0"/>
              <a:t> важным </a:t>
            </a:r>
            <a:r>
              <a:rPr lang="ru-RU" dirty="0" err="1"/>
              <a:t>праектам</a:t>
            </a:r>
            <a:r>
              <a:rPr lang="ru-RU" dirty="0"/>
              <a:t> </a:t>
            </a:r>
            <a:r>
              <a:rPr lang="ru-RU" dirty="0" err="1"/>
              <a:t>стаў</a:t>
            </a:r>
            <a:r>
              <a:rPr lang="ru-RU" dirty="0"/>
              <a:t> </a:t>
            </a:r>
            <a:r>
              <a:rPr lang="ru-RU" dirty="0" err="1"/>
              <a:t>распачаты</a:t>
            </a:r>
            <a:r>
              <a:rPr lang="ru-RU" dirty="0"/>
              <a:t> ў 2010 г. </a:t>
            </a:r>
            <a:r>
              <a:rPr lang="ru-RU" dirty="0" err="1"/>
              <a:t>праект</a:t>
            </a:r>
            <a:r>
              <a:rPr lang="ru-RU" dirty="0"/>
              <a:t> </a:t>
            </a:r>
            <a:r>
              <a:rPr lang="ru-RU" dirty="0" err="1"/>
              <a:t>вучоных</a:t>
            </a:r>
            <a:r>
              <a:rPr lang="ru-RU" dirty="0"/>
              <a:t> з </a:t>
            </a:r>
            <a:r>
              <a:rPr lang="ru-RU" dirty="0" err="1"/>
              <a:t>нек</a:t>
            </a:r>
            <a:r>
              <a:rPr lang="ru-RU" dirty="0"/>
              <a:t>. </a:t>
            </a:r>
            <a:r>
              <a:rPr lang="ru-RU" dirty="0" err="1"/>
              <a:t>краін</a:t>
            </a:r>
            <a:r>
              <a:rPr lang="ru-RU" dirty="0"/>
              <a:t> па </a:t>
            </a:r>
            <a:r>
              <a:rPr lang="ru-RU" dirty="0" err="1"/>
              <a:t>расшыфроўцы</a:t>
            </a:r>
            <a:r>
              <a:rPr lang="ru-RU" dirty="0"/>
              <a:t> складу </a:t>
            </a:r>
            <a:r>
              <a:rPr lang="ru-RU" dirty="0" err="1"/>
              <a:t>бялкоў</a:t>
            </a:r>
            <a:r>
              <a:rPr lang="ru-RU" dirty="0"/>
              <a:t> </a:t>
            </a:r>
            <a:r>
              <a:rPr lang="ru-RU" dirty="0" err="1"/>
              <a:t>чалавека</a:t>
            </a:r>
            <a:r>
              <a:rPr lang="ru-RU" dirty="0"/>
              <a:t>, </a:t>
            </a:r>
            <a:r>
              <a:rPr lang="ru-RU" dirty="0" err="1"/>
              <a:t>якіх</a:t>
            </a:r>
            <a:r>
              <a:rPr lang="ru-RU" dirty="0"/>
              <a:t> </a:t>
            </a:r>
            <a:r>
              <a:rPr lang="ru-RU" dirty="0" err="1"/>
              <a:t>налічваецца</a:t>
            </a:r>
            <a:r>
              <a:rPr lang="ru-RU" dirty="0"/>
              <a:t> </a:t>
            </a:r>
            <a:r>
              <a:rPr lang="ru-RU" dirty="0" err="1"/>
              <a:t>звыш</a:t>
            </a:r>
            <a:r>
              <a:rPr lang="ru-RU" dirty="0"/>
              <a:t> 2 млрд. </a:t>
            </a:r>
          </a:p>
        </p:txBody>
      </p:sp>
    </p:spTree>
    <p:extLst>
      <p:ext uri="{BB962C8B-B14F-4D97-AF65-F5344CB8AC3E}">
        <p14:creationId xmlns:p14="http://schemas.microsoft.com/office/powerpoint/2010/main" val="27452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194" y="2060848"/>
            <a:ext cx="4572638" cy="2912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2322"/>
            <a:ext cx="3635896" cy="3995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</a:t>
            </a:r>
            <a:r>
              <a:rPr lang="ru-RU" dirty="0" err="1"/>
              <a:t>практычныя</a:t>
            </a:r>
            <a:r>
              <a:rPr lang="ru-RU" dirty="0"/>
              <a:t> </a:t>
            </a:r>
            <a:r>
              <a:rPr lang="ru-RU" dirty="0" err="1"/>
              <a:t>вынікі</a:t>
            </a:r>
            <a:r>
              <a:rPr lang="ru-RU" dirty="0"/>
              <a:t> </a:t>
            </a:r>
            <a:r>
              <a:rPr lang="ru-RU" dirty="0" err="1"/>
              <a:t>ўжо</a:t>
            </a:r>
            <a:r>
              <a:rPr lang="ru-RU" dirty="0"/>
              <a:t> </a:t>
            </a:r>
            <a:r>
              <a:rPr lang="ru-RU" dirty="0" err="1"/>
              <a:t>праведзенай</a:t>
            </a:r>
            <a:r>
              <a:rPr lang="ru-RU" dirty="0"/>
              <a:t> работы ў сферы </a:t>
            </a:r>
            <a:r>
              <a:rPr lang="ru-RU" dirty="0" err="1"/>
              <a:t>геннай</a:t>
            </a:r>
            <a:r>
              <a:rPr lang="ru-RU" dirty="0"/>
              <a:t> </a:t>
            </a:r>
            <a:r>
              <a:rPr lang="ru-RU" dirty="0" err="1"/>
              <a:t>інжынерыі</a:t>
            </a:r>
            <a:r>
              <a:rPr lang="ru-RU" dirty="0"/>
              <a:t> — </a:t>
            </a:r>
            <a:r>
              <a:rPr lang="ru-RU" dirty="0" err="1"/>
              <a:t>уражваюць</a:t>
            </a:r>
            <a:r>
              <a:rPr lang="ru-RU" dirty="0"/>
              <a:t>. Так, з </a:t>
            </a:r>
            <a:r>
              <a:rPr lang="ru-RU" dirty="0" err="1"/>
              <a:t>самага</a:t>
            </a:r>
            <a:r>
              <a:rPr lang="ru-RU" dirty="0"/>
              <a:t> </a:t>
            </a:r>
            <a:r>
              <a:rPr lang="ru-RU" dirty="0" err="1"/>
              <a:t>пачатку</a:t>
            </a:r>
            <a:r>
              <a:rPr lang="ru-RU" dirty="0"/>
              <a:t> </a:t>
            </a:r>
            <a:r>
              <a:rPr lang="ru-RU" dirty="0" err="1"/>
              <a:t>Дж.Крэйг</a:t>
            </a:r>
            <a:r>
              <a:rPr lang="ru-RU" dirty="0"/>
              <a:t> </a:t>
            </a:r>
            <a:r>
              <a:rPr lang="ru-RU" dirty="0" err="1"/>
              <a:t>Ветнер</a:t>
            </a:r>
            <a:r>
              <a:rPr lang="ru-RU" dirty="0"/>
              <a:t> і </a:t>
            </a:r>
            <a:r>
              <a:rPr lang="ru-RU" dirty="0" err="1"/>
              <a:t>яго</a:t>
            </a:r>
            <a:r>
              <a:rPr lang="ru-RU" dirty="0"/>
              <a:t> </a:t>
            </a:r>
            <a:r>
              <a:rPr lang="ru-RU" dirty="0" err="1"/>
              <a:t>Інстытут</a:t>
            </a:r>
            <a:r>
              <a:rPr lang="ru-RU" dirty="0"/>
              <a:t> геномных </a:t>
            </a:r>
            <a:r>
              <a:rPr lang="ru-RU" dirty="0" err="1"/>
              <a:t>даследаванняў</a:t>
            </a:r>
            <a:r>
              <a:rPr lang="ru-RU" dirty="0"/>
              <a:t> </a:t>
            </a:r>
            <a:r>
              <a:rPr lang="ru-RU" dirty="0" err="1"/>
              <a:t>паставіў</a:t>
            </a:r>
            <a:r>
              <a:rPr lang="ru-RU" dirty="0"/>
              <a:t> за </a:t>
            </a:r>
            <a:r>
              <a:rPr lang="ru-RU" dirty="0" err="1"/>
              <a:t>мэту</a:t>
            </a:r>
            <a:r>
              <a:rPr lang="ru-RU" dirty="0"/>
              <a:t> </a:t>
            </a:r>
            <a:r>
              <a:rPr lang="ru-RU" dirty="0" err="1"/>
              <a:t>надаць</a:t>
            </a:r>
            <a:r>
              <a:rPr lang="ru-RU" dirty="0"/>
              <a:t> </a:t>
            </a:r>
            <a:r>
              <a:rPr lang="ru-RU" dirty="0" err="1"/>
              <a:t>сваім</a:t>
            </a:r>
            <a:r>
              <a:rPr lang="ru-RU" dirty="0"/>
              <a:t> </a:t>
            </a:r>
            <a:r>
              <a:rPr lang="ru-RU" dirty="0" err="1"/>
              <a:t>адкрыццям</a:t>
            </a:r>
            <a:r>
              <a:rPr lang="ru-RU" dirty="0"/>
              <a:t> </a:t>
            </a:r>
            <a:r>
              <a:rPr lang="ru-RU" dirty="0" err="1"/>
              <a:t>камерцыйнае</a:t>
            </a:r>
            <a:r>
              <a:rPr lang="ru-RU" dirty="0"/>
              <a:t> </a:t>
            </a:r>
            <a:r>
              <a:rPr lang="ru-RU" dirty="0" err="1"/>
              <a:t>выкарыстанне</a:t>
            </a:r>
            <a:r>
              <a:rPr lang="ru-RU" dirty="0"/>
              <a:t>. </a:t>
            </a:r>
            <a:r>
              <a:rPr lang="ru-RU" dirty="0" err="1"/>
              <a:t>Большасць</a:t>
            </a:r>
            <a:r>
              <a:rPr lang="ru-RU" dirty="0"/>
              <a:t> </a:t>
            </a:r>
            <a:r>
              <a:rPr lang="ru-RU" dirty="0" err="1"/>
              <a:t>малекулярных</a:t>
            </a:r>
            <a:r>
              <a:rPr lang="ru-RU" dirty="0"/>
              <a:t> </a:t>
            </a:r>
            <a:r>
              <a:rPr lang="ru-RU" dirty="0" err="1"/>
              <a:t>біёлагаў</a:t>
            </a:r>
            <a:r>
              <a:rPr lang="ru-RU" dirty="0"/>
              <a:t> на </a:t>
            </a:r>
            <a:r>
              <a:rPr lang="ru-RU" dirty="0" err="1"/>
              <a:t>сёння</a:t>
            </a:r>
            <a:r>
              <a:rPr lang="ru-RU" dirty="0"/>
              <a:t> </a:t>
            </a:r>
            <a:r>
              <a:rPr lang="ru-RU" dirty="0" err="1"/>
              <a:t>з’яўляюцца</a:t>
            </a:r>
            <a:r>
              <a:rPr lang="ru-RU" dirty="0"/>
              <a:t> </a:t>
            </a:r>
            <a:r>
              <a:rPr lang="ru-RU" dirty="0" err="1"/>
              <a:t>прыхільнікамі</a:t>
            </a:r>
            <a:r>
              <a:rPr lang="ru-RU" dirty="0"/>
              <a:t> </a:t>
            </a:r>
            <a:r>
              <a:rPr lang="ru-RU" dirty="0" err="1"/>
              <a:t>сінтэтычнай</a:t>
            </a:r>
            <a:r>
              <a:rPr lang="ru-RU" dirty="0"/>
              <a:t> </a:t>
            </a:r>
            <a:r>
              <a:rPr lang="ru-RU" dirty="0" err="1"/>
              <a:t>біялогіі</a:t>
            </a:r>
            <a:r>
              <a:rPr lang="ru-RU" dirty="0"/>
              <a:t> — </a:t>
            </a:r>
            <a:r>
              <a:rPr lang="ru-RU" dirty="0" err="1"/>
              <a:t>накірунку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займаецца</a:t>
            </a:r>
            <a:r>
              <a:rPr lang="ru-RU" dirty="0"/>
              <a:t> </a:t>
            </a:r>
            <a:r>
              <a:rPr lang="ru-RU" dirty="0" err="1"/>
              <a:t>менавіта</a:t>
            </a:r>
            <a:r>
              <a:rPr lang="ru-RU" dirty="0"/>
              <a:t> </a:t>
            </a:r>
            <a:r>
              <a:rPr lang="ru-RU" dirty="0" err="1"/>
              <a:t>праектаваннем</a:t>
            </a:r>
            <a:r>
              <a:rPr lang="ru-RU" dirty="0"/>
              <a:t> і </a:t>
            </a:r>
            <a:r>
              <a:rPr lang="ru-RU" dirty="0" err="1"/>
              <a:t>стварэннем</a:t>
            </a:r>
            <a:r>
              <a:rPr lang="ru-RU" dirty="0"/>
              <a:t> </a:t>
            </a:r>
            <a:r>
              <a:rPr lang="ru-RU" dirty="0" err="1"/>
              <a:t>арганізмаў</a:t>
            </a:r>
            <a:r>
              <a:rPr lang="ru-RU" dirty="0"/>
              <a:t> (</a:t>
            </a:r>
            <a:r>
              <a:rPr lang="ru-RU" dirty="0" err="1"/>
              <a:t>іх</a:t>
            </a:r>
            <a:r>
              <a:rPr lang="ru-RU" dirty="0"/>
              <a:t> </a:t>
            </a:r>
            <a:r>
              <a:rPr lang="ru-RU" dirty="0" err="1"/>
              <a:t>частак</a:t>
            </a:r>
            <a:r>
              <a:rPr lang="ru-RU" dirty="0"/>
              <a:t>) з </a:t>
            </a:r>
            <a:r>
              <a:rPr lang="ru-RU" dirty="0" err="1"/>
              <a:t>зададзенымі</a:t>
            </a:r>
            <a:r>
              <a:rPr lang="ru-RU" dirty="0"/>
              <a:t> </a:t>
            </a:r>
            <a:r>
              <a:rPr lang="ru-RU" dirty="0" err="1"/>
              <a:t>якасцямі</a:t>
            </a:r>
            <a:r>
              <a:rPr lang="ru-RU" dirty="0"/>
              <a:t>. </a:t>
            </a:r>
            <a:r>
              <a:rPr lang="ru-RU" dirty="0" err="1"/>
              <a:t>Прычым</a:t>
            </a:r>
            <a:r>
              <a:rPr lang="ru-RU" dirty="0"/>
              <a:t> з </a:t>
            </a:r>
            <a:r>
              <a:rPr lang="ru-RU" dirty="0" err="1"/>
              <a:t>такімі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не </a:t>
            </a:r>
            <a:r>
              <a:rPr lang="ru-RU" dirty="0" err="1"/>
              <a:t>магчымыя</a:t>
            </a:r>
            <a:r>
              <a:rPr lang="ru-RU" dirty="0"/>
              <a:t> ў </a:t>
            </a:r>
            <a:r>
              <a:rPr lang="ru-RU" dirty="0" err="1"/>
              <a:t>Прыродзе</a:t>
            </a:r>
            <a:r>
              <a:rPr lang="ru-RU" dirty="0"/>
              <a:t>: </a:t>
            </a:r>
            <a:r>
              <a:rPr lang="ru-RU" dirty="0" err="1"/>
              <a:t>вучоныя</a:t>
            </a:r>
            <a:r>
              <a:rPr lang="ru-RU" dirty="0"/>
              <a:t> </a:t>
            </a:r>
            <a:r>
              <a:rPr lang="ru-RU" dirty="0" err="1"/>
              <a:t>змяняюць</a:t>
            </a:r>
            <a:r>
              <a:rPr lang="ru-RU" dirty="0"/>
              <a:t> </a:t>
            </a:r>
            <a:r>
              <a:rPr lang="ru-RU" dirty="0" err="1"/>
              <a:t>паслядоўнасць</a:t>
            </a:r>
            <a:r>
              <a:rPr lang="ru-RU" dirty="0"/>
              <a:t> ДНК, </a:t>
            </a:r>
            <a:r>
              <a:rPr lang="ru-RU" dirty="0" err="1"/>
              <a:t>дапаўняюць</a:t>
            </a:r>
            <a:r>
              <a:rPr lang="ru-RU" dirty="0"/>
              <a:t> </a:t>
            </a:r>
            <a:r>
              <a:rPr lang="ru-RU" dirty="0" err="1"/>
              <a:t>іх</a:t>
            </a:r>
            <a:r>
              <a:rPr lang="ru-RU" dirty="0"/>
              <a:t> </a:t>
            </a:r>
            <a:r>
              <a:rPr lang="ru-RU" dirty="0" err="1"/>
              <a:t>фрагментамі</a:t>
            </a:r>
            <a:r>
              <a:rPr lang="ru-RU" dirty="0"/>
              <a:t> ДНК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істот</a:t>
            </a:r>
            <a:r>
              <a:rPr lang="ru-RU" dirty="0"/>
              <a:t> (у </a:t>
            </a:r>
            <a:r>
              <a:rPr lang="ru-RU" dirty="0" err="1"/>
              <a:t>т.л</a:t>
            </a:r>
            <a:r>
              <a:rPr lang="ru-RU" dirty="0"/>
              <a:t>. ад розных </a:t>
            </a:r>
            <a:r>
              <a:rPr lang="ru-RU" dirty="0" err="1"/>
              <a:t>відаў</a:t>
            </a:r>
            <a:r>
              <a:rPr lang="ru-RU" dirty="0"/>
              <a:t> і </a:t>
            </a:r>
            <a:r>
              <a:rPr lang="ru-RU" dirty="0" err="1"/>
              <a:t>класаў</a:t>
            </a:r>
            <a:r>
              <a:rPr lang="ru-RU" dirty="0"/>
              <a:t>) і </a:t>
            </a:r>
            <a:r>
              <a:rPr lang="ru-RU" dirty="0" err="1"/>
              <a:t>атрымоўваюць</a:t>
            </a:r>
            <a:r>
              <a:rPr lang="ru-RU" dirty="0"/>
              <a:t> </a:t>
            </a:r>
            <a:r>
              <a:rPr lang="ru-RU" dirty="0" err="1"/>
              <a:t>прынцыпова</a:t>
            </a:r>
            <a:r>
              <a:rPr lang="ru-RU" dirty="0"/>
              <a:t> </a:t>
            </a:r>
            <a:r>
              <a:rPr lang="ru-RU" dirty="0" err="1"/>
              <a:t>новыя</a:t>
            </a:r>
            <a:r>
              <a:rPr lang="ru-RU" dirty="0"/>
              <a:t> </a:t>
            </a:r>
            <a:r>
              <a:rPr lang="ru-RU" dirty="0" err="1"/>
              <a:t>якасці</a:t>
            </a:r>
            <a:r>
              <a:rPr lang="ru-RU" dirty="0"/>
              <a:t> </a:t>
            </a:r>
            <a:r>
              <a:rPr lang="ru-RU" dirty="0" err="1"/>
              <a:t>арганізмаў</a:t>
            </a:r>
            <a:r>
              <a:rPr lang="ru-RU" dirty="0"/>
              <a:t> — ГМА (</a:t>
            </a:r>
            <a:r>
              <a:rPr lang="ru-RU" dirty="0" err="1" smtClean="0"/>
              <a:t>генна-мадыфікаваныя</a:t>
            </a:r>
            <a:r>
              <a:rPr lang="ru-RU" dirty="0" smtClean="0"/>
              <a:t> </a:t>
            </a:r>
            <a:r>
              <a:rPr lang="ru-RU" dirty="0" err="1"/>
              <a:t>арганізмы</a:t>
            </a:r>
            <a:r>
              <a:rPr lang="ru-RU" dirty="0"/>
              <a:t>,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трансгенныя</a:t>
            </a:r>
            <a:r>
              <a:rPr lang="ru-RU" dirty="0"/>
              <a:t>). Як ужо, </a:t>
            </a:r>
            <a:r>
              <a:rPr lang="ru-RU" dirty="0" err="1"/>
              <a:t>гаварылася</a:t>
            </a:r>
            <a:r>
              <a:rPr lang="ru-RU" dirty="0"/>
              <a:t> ў </a:t>
            </a:r>
            <a:r>
              <a:rPr lang="ru-RU" dirty="0" err="1"/>
              <a:t>папярэдняй</a:t>
            </a:r>
            <a:r>
              <a:rPr lang="ru-RU" dirty="0"/>
              <a:t> </a:t>
            </a:r>
            <a:r>
              <a:rPr lang="ru-RU" dirty="0" err="1"/>
              <a:t>тэме</a:t>
            </a:r>
            <a:r>
              <a:rPr lang="ru-RU" dirty="0"/>
              <a:t>, у </a:t>
            </a:r>
            <a:r>
              <a:rPr lang="ru-RU" dirty="0" err="1"/>
              <a:t>канцы</a:t>
            </a:r>
            <a:r>
              <a:rPr lang="ru-RU" dirty="0"/>
              <a:t> ХХ ст.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атрыманы</a:t>
            </a:r>
            <a:r>
              <a:rPr lang="ru-RU" dirty="0"/>
              <a:t> 1-я ГМА </a:t>
            </a:r>
            <a:r>
              <a:rPr lang="ru-RU" dirty="0" err="1"/>
              <a:t>сельскагаспадарчых</a:t>
            </a:r>
            <a:r>
              <a:rPr lang="ru-RU" dirty="0"/>
              <a:t> </a:t>
            </a:r>
            <a:r>
              <a:rPr lang="ru-RU" dirty="0" err="1"/>
              <a:t>раслін</a:t>
            </a:r>
            <a:r>
              <a:rPr lang="ru-RU" dirty="0"/>
              <a:t>, соя і кукуруза, </a:t>
            </a:r>
            <a:r>
              <a:rPr lang="ru-RU" dirty="0" err="1" smtClean="0"/>
              <a:t>тытунь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3072540"/>
            <a:ext cx="52920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Ужо ў 1994 г. </a:t>
            </a:r>
            <a:r>
              <a:rPr lang="ru-RU" sz="1600" dirty="0" err="1"/>
              <a:t>з’явіўся</a:t>
            </a:r>
            <a:r>
              <a:rPr lang="ru-RU" sz="1600" dirty="0"/>
              <a:t> </a:t>
            </a:r>
            <a:r>
              <a:rPr lang="ru-RU" sz="1600" dirty="0" err="1"/>
              <a:t>ўстойлівы</a:t>
            </a:r>
            <a:r>
              <a:rPr lang="ru-RU" sz="1600" dirty="0"/>
              <a:t> да </a:t>
            </a:r>
            <a:r>
              <a:rPr lang="ru-RU" sz="1600" dirty="0" err="1"/>
              <a:t>гніення</a:t>
            </a:r>
            <a:r>
              <a:rPr lang="ru-RU" sz="1600" dirty="0"/>
              <a:t> </a:t>
            </a:r>
            <a:r>
              <a:rPr lang="ru-RU" sz="1600" dirty="0" err="1"/>
              <a:t>памідор</a:t>
            </a:r>
            <a:r>
              <a:rPr lang="ru-RU" sz="1600" dirty="0"/>
              <a:t> </a:t>
            </a:r>
            <a:r>
              <a:rPr lang="en-US" sz="1600" dirty="0" err="1"/>
              <a:t>Flavr</a:t>
            </a:r>
            <a:r>
              <a:rPr lang="en-US" sz="1600" dirty="0"/>
              <a:t> </a:t>
            </a:r>
            <a:r>
              <a:rPr lang="en-US" sz="1600" dirty="0" err="1"/>
              <a:t>Savr</a:t>
            </a:r>
            <a:r>
              <a:rPr lang="en-US" sz="1600" dirty="0"/>
              <a:t>. </a:t>
            </a:r>
            <a:r>
              <a:rPr lang="ru-RU" sz="1600" dirty="0"/>
              <a:t>У </a:t>
            </a:r>
            <a:r>
              <a:rPr lang="ru-RU" sz="1600" dirty="0" err="1"/>
              <a:t>пачатку</a:t>
            </a:r>
            <a:r>
              <a:rPr lang="ru-RU" sz="1600" dirty="0"/>
              <a:t> ХХІ ст. </a:t>
            </a:r>
            <a:r>
              <a:rPr lang="ru-RU" sz="1600" dirty="0" err="1"/>
              <a:t>з’явіліся</a:t>
            </a:r>
            <a:r>
              <a:rPr lang="ru-RU" sz="1600" dirty="0"/>
              <a:t>: </a:t>
            </a:r>
            <a:r>
              <a:rPr lang="ru-RU" sz="1600" dirty="0" err="1"/>
              <a:t>збагачаны</a:t>
            </a:r>
            <a:r>
              <a:rPr lang="ru-RU" sz="1600" dirty="0"/>
              <a:t> </a:t>
            </a:r>
            <a:r>
              <a:rPr lang="ru-RU" sz="1600" dirty="0" err="1"/>
              <a:t>вітамінам</a:t>
            </a:r>
            <a:r>
              <a:rPr lang="ru-RU" sz="1600" dirty="0"/>
              <a:t> А </a:t>
            </a:r>
            <a:r>
              <a:rPr lang="ru-RU" sz="1600" dirty="0" err="1"/>
              <a:t>рыс</a:t>
            </a:r>
            <a:r>
              <a:rPr lang="ru-RU" sz="1600" dirty="0"/>
              <a:t> </a:t>
            </a:r>
            <a:r>
              <a:rPr lang="en-US" sz="1600" dirty="0"/>
              <a:t>Golden Rice, </a:t>
            </a:r>
            <a:r>
              <a:rPr lang="ru-RU" sz="1600" dirty="0" err="1"/>
              <a:t>блакітныя</a:t>
            </a:r>
            <a:r>
              <a:rPr lang="ru-RU" sz="1600" dirty="0"/>
              <a:t> </a:t>
            </a:r>
            <a:r>
              <a:rPr lang="ru-RU" sz="1600" dirty="0" err="1"/>
              <a:t>ружы</a:t>
            </a:r>
            <a:r>
              <a:rPr lang="ru-RU" sz="1600" dirty="0"/>
              <a:t> </a:t>
            </a:r>
            <a:r>
              <a:rPr lang="en-US" sz="1600" dirty="0"/>
              <a:t>Suntory, </a:t>
            </a:r>
            <a:r>
              <a:rPr lang="ru-RU" sz="1600" dirty="0" err="1"/>
              <a:t>устойлівыя</a:t>
            </a:r>
            <a:r>
              <a:rPr lang="ru-RU" sz="1600" dirty="0"/>
              <a:t> да </a:t>
            </a:r>
            <a:r>
              <a:rPr lang="ru-RU" sz="1600" dirty="0" err="1"/>
              <a:t>гербецыдаў</a:t>
            </a:r>
            <a:r>
              <a:rPr lang="ru-RU" sz="1600" dirty="0"/>
              <a:t> соя і </a:t>
            </a:r>
            <a:r>
              <a:rPr lang="ru-RU" sz="1600" dirty="0" err="1"/>
              <a:t>цукровыя</a:t>
            </a:r>
            <a:r>
              <a:rPr lang="ru-RU" sz="1600" dirty="0"/>
              <a:t> </a:t>
            </a:r>
            <a:r>
              <a:rPr lang="ru-RU" sz="1600" dirty="0" err="1"/>
              <a:t>буракі</a:t>
            </a:r>
            <a:r>
              <a:rPr lang="ru-RU" sz="1600" dirty="0"/>
              <a:t>, </a:t>
            </a:r>
            <a:r>
              <a:rPr lang="ru-RU" sz="1600" dirty="0" err="1"/>
              <a:t>стойкі</a:t>
            </a:r>
            <a:r>
              <a:rPr lang="ru-RU" sz="1600" dirty="0"/>
              <a:t> да </a:t>
            </a:r>
            <a:r>
              <a:rPr lang="ru-RU" sz="1600" dirty="0" err="1"/>
              <a:t>нізкіх</a:t>
            </a:r>
            <a:r>
              <a:rPr lang="ru-RU" sz="1600" dirty="0"/>
              <a:t> </a:t>
            </a:r>
            <a:r>
              <a:rPr lang="ru-RU" sz="1600" dirty="0" err="1"/>
              <a:t>тэмператур</a:t>
            </a:r>
            <a:r>
              <a:rPr lang="ru-RU" sz="1600" dirty="0"/>
              <a:t> </a:t>
            </a:r>
            <a:r>
              <a:rPr lang="ru-RU" sz="1600" dirty="0" err="1"/>
              <a:t>эўкаліпт</a:t>
            </a:r>
            <a:r>
              <a:rPr lang="ru-RU" sz="1600" dirty="0"/>
              <a:t>, </a:t>
            </a:r>
            <a:r>
              <a:rPr lang="ru-RU" sz="1600" dirty="0" err="1"/>
              <a:t>тытунь</a:t>
            </a:r>
            <a:r>
              <a:rPr lang="ru-RU" sz="1600" dirty="0"/>
              <a:t> </a:t>
            </a:r>
            <a:r>
              <a:rPr lang="en-US" sz="1600" dirty="0"/>
              <a:t>Vector </a:t>
            </a:r>
            <a:r>
              <a:rPr lang="ru-RU" sz="1600" dirty="0"/>
              <a:t>з </a:t>
            </a:r>
            <a:r>
              <a:rPr lang="ru-RU" sz="1600" dirty="0" err="1"/>
              <a:t>нізкім</a:t>
            </a:r>
            <a:r>
              <a:rPr lang="ru-RU" sz="1600" dirty="0"/>
              <a:t> </a:t>
            </a:r>
            <a:r>
              <a:rPr lang="ru-RU" sz="1600" dirty="0" err="1"/>
              <a:t>утрыманнем</a:t>
            </a:r>
            <a:r>
              <a:rPr lang="ru-RU" sz="1600" dirty="0"/>
              <a:t> </a:t>
            </a:r>
            <a:r>
              <a:rPr lang="ru-RU" sz="1600" dirty="0" err="1"/>
              <a:t>нікаціну</a:t>
            </a:r>
            <a:r>
              <a:rPr lang="ru-RU" sz="1600" dirty="0"/>
              <a:t>, </a:t>
            </a:r>
            <a:r>
              <a:rPr lang="ru-RU" sz="1600" dirty="0" err="1"/>
              <a:t>інш</a:t>
            </a:r>
            <a:r>
              <a:rPr lang="ru-RU" sz="1600" dirty="0"/>
              <a:t>. У 2003 г. у ЗША </a:t>
            </a:r>
            <a:r>
              <a:rPr lang="ru-RU" sz="1600" dirty="0" err="1"/>
              <a:t>з’явілася</a:t>
            </a:r>
            <a:r>
              <a:rPr lang="ru-RU" sz="1600" dirty="0"/>
              <a:t> </a:t>
            </a:r>
            <a:r>
              <a:rPr lang="ru-RU" sz="1600" dirty="0" err="1"/>
              <a:t>акварыумная</a:t>
            </a:r>
            <a:r>
              <a:rPr lang="ru-RU" sz="1600" dirty="0"/>
              <a:t> рыбка </a:t>
            </a:r>
            <a:r>
              <a:rPr lang="ru-RU" sz="1600" dirty="0" err="1"/>
              <a:t>Даніё</a:t>
            </a:r>
            <a:r>
              <a:rPr lang="ru-RU" sz="1600" dirty="0"/>
              <a:t> </a:t>
            </a:r>
            <a:r>
              <a:rPr lang="ru-RU" sz="1600" dirty="0" err="1"/>
              <a:t>ці</a:t>
            </a:r>
            <a:r>
              <a:rPr lang="ru-RU" sz="1600" dirty="0"/>
              <a:t> </a:t>
            </a:r>
            <a:r>
              <a:rPr lang="en-US" sz="1600" dirty="0" err="1"/>
              <a:t>zebrafish</a:t>
            </a:r>
            <a:r>
              <a:rPr lang="en-US" sz="1600" dirty="0"/>
              <a:t> </a:t>
            </a:r>
            <a:r>
              <a:rPr lang="ru-RU" sz="1600" dirty="0"/>
              <a:t>з </a:t>
            </a:r>
            <a:r>
              <a:rPr lang="ru-RU" sz="1600" dirty="0" err="1"/>
              <a:t>палосамі</a:t>
            </a:r>
            <a:r>
              <a:rPr lang="ru-RU" sz="1600" dirty="0"/>
              <a:t> на </a:t>
            </a:r>
            <a:r>
              <a:rPr lang="ru-RU" sz="1600" dirty="0" err="1"/>
              <a:t>спіне</a:t>
            </a:r>
            <a:r>
              <a:rPr lang="ru-RU" sz="1600" dirty="0"/>
              <a:t>, </a:t>
            </a:r>
            <a:r>
              <a:rPr lang="ru-RU" sz="1600" dirty="0" err="1"/>
              <a:t>што</a:t>
            </a:r>
            <a:r>
              <a:rPr lang="ru-RU" sz="1600" dirty="0"/>
              <a:t> </a:t>
            </a:r>
            <a:r>
              <a:rPr lang="ru-RU" sz="1600" dirty="0" err="1"/>
              <a:t>могуць</a:t>
            </a:r>
            <a:r>
              <a:rPr lang="ru-RU" sz="1600" dirty="0"/>
              <a:t> </a:t>
            </a:r>
            <a:r>
              <a:rPr lang="ru-RU" sz="1600" dirty="0" err="1"/>
              <a:t>свяціцца</a:t>
            </a:r>
            <a:r>
              <a:rPr lang="ru-RU" sz="1600" dirty="0"/>
              <a:t> </a:t>
            </a:r>
            <a:r>
              <a:rPr lang="ru-RU" sz="1600" dirty="0" err="1"/>
              <a:t>ўначы</a:t>
            </a:r>
            <a:r>
              <a:rPr lang="ru-RU" sz="1600" dirty="0"/>
              <a:t>. </a:t>
            </a:r>
            <a:r>
              <a:rPr lang="ru-RU" sz="1600" dirty="0" err="1"/>
              <a:t>Пазней</a:t>
            </a:r>
            <a:r>
              <a:rPr lang="ru-RU" sz="1600" dirty="0"/>
              <a:t> </a:t>
            </a:r>
            <a:r>
              <a:rPr lang="ru-RU" sz="1600" dirty="0" err="1"/>
              <a:t>узнікла</a:t>
            </a:r>
            <a:r>
              <a:rPr lang="ru-RU" sz="1600" dirty="0"/>
              <a:t> </a:t>
            </a:r>
            <a:r>
              <a:rPr lang="ru-RU" sz="1600" dirty="0" err="1"/>
              <a:t>цэлая</a:t>
            </a:r>
            <a:r>
              <a:rPr lang="ru-RU" sz="1600" dirty="0"/>
              <a:t> </a:t>
            </a:r>
            <a:r>
              <a:rPr lang="ru-RU" sz="1600" dirty="0" err="1"/>
              <a:t>катэгорыя</a:t>
            </a:r>
            <a:r>
              <a:rPr lang="ru-RU" sz="1600" dirty="0"/>
              <a:t> </a:t>
            </a:r>
            <a:r>
              <a:rPr lang="ru-RU" sz="1600" dirty="0" err="1"/>
              <a:t>такіх</a:t>
            </a:r>
            <a:r>
              <a:rPr lang="ru-RU" sz="1600" dirty="0"/>
              <a:t> рыбак </a:t>
            </a:r>
            <a:r>
              <a:rPr lang="en-US" sz="1600" dirty="0" err="1"/>
              <a:t>GloFish</a:t>
            </a:r>
            <a:r>
              <a:rPr lang="en-US" sz="1600" dirty="0"/>
              <a:t> </a:t>
            </a:r>
            <a:r>
              <a:rPr lang="ru-RU" sz="1600" dirty="0"/>
              <a:t>з </a:t>
            </a:r>
            <a:r>
              <a:rPr lang="ru-RU" sz="1600" dirty="0" err="1"/>
              <a:t>флюарысцэнтным</a:t>
            </a:r>
            <a:r>
              <a:rPr lang="ru-RU" sz="1600" dirty="0"/>
              <a:t> </a:t>
            </a:r>
            <a:r>
              <a:rPr lang="ru-RU" sz="1600" dirty="0" err="1"/>
              <a:t>эфектам</a:t>
            </a:r>
            <a:r>
              <a:rPr lang="ru-RU" sz="1600" dirty="0"/>
              <a:t> — </a:t>
            </a:r>
            <a:r>
              <a:rPr lang="ru-RU" sz="1600" dirty="0" err="1"/>
              <a:t>чырвоныя</a:t>
            </a:r>
            <a:r>
              <a:rPr lang="ru-RU" sz="1600" dirty="0"/>
              <a:t>, </a:t>
            </a:r>
            <a:r>
              <a:rPr lang="ru-RU" sz="1600" dirty="0" err="1"/>
              <a:t>зялёныя</a:t>
            </a:r>
            <a:r>
              <a:rPr lang="ru-RU" sz="1600" dirty="0"/>
              <a:t>. У 2007 г. </a:t>
            </a:r>
            <a:r>
              <a:rPr lang="ru-RU" sz="1600" dirty="0" err="1"/>
              <a:t>генныя</a:t>
            </a:r>
            <a:r>
              <a:rPr lang="ru-RU" sz="1600" dirty="0"/>
              <a:t> </a:t>
            </a:r>
            <a:r>
              <a:rPr lang="ru-RU" sz="1600" dirty="0" err="1"/>
              <a:t>інжынеры</a:t>
            </a:r>
            <a:r>
              <a:rPr lang="ru-RU" sz="1600" dirty="0"/>
              <a:t> </a:t>
            </a:r>
            <a:r>
              <a:rPr lang="ru-RU" sz="1600" dirty="0" err="1"/>
              <a:t>Карэі</a:t>
            </a:r>
            <a:r>
              <a:rPr lang="ru-RU" sz="1600" dirty="0"/>
              <a:t> </a:t>
            </a:r>
            <a:r>
              <a:rPr lang="ru-RU" sz="1600" dirty="0" err="1"/>
              <a:t>вывелі</a:t>
            </a:r>
            <a:r>
              <a:rPr lang="ru-RU" sz="1600" dirty="0"/>
              <a:t> </a:t>
            </a:r>
            <a:r>
              <a:rPr lang="ru-RU" sz="1600" dirty="0" err="1"/>
              <a:t>катоў</a:t>
            </a:r>
            <a:r>
              <a:rPr lang="ru-RU" sz="1600" dirty="0"/>
              <a:t> з </a:t>
            </a:r>
            <a:r>
              <a:rPr lang="ru-RU" sz="1600" dirty="0" err="1"/>
              <a:t>поўсцю</a:t>
            </a:r>
            <a:r>
              <a:rPr lang="ru-RU" sz="1600" dirty="0"/>
              <a:t>, </a:t>
            </a:r>
            <a:r>
              <a:rPr lang="ru-RU" sz="1600" dirty="0" err="1"/>
              <a:t>што</a:t>
            </a:r>
            <a:r>
              <a:rPr lang="ru-RU" sz="1600" dirty="0"/>
              <a:t> мае </a:t>
            </a:r>
            <a:r>
              <a:rPr lang="ru-RU" sz="1600" dirty="0" err="1"/>
              <a:t>падобны</a:t>
            </a:r>
            <a:r>
              <a:rPr lang="ru-RU" sz="1600" dirty="0"/>
              <a:t> </a:t>
            </a:r>
            <a:r>
              <a:rPr lang="ru-RU" sz="1600" dirty="0" err="1"/>
              <a:t>эфект</a:t>
            </a:r>
            <a:r>
              <a:rPr lang="ru-RU" sz="1600" dirty="0"/>
              <a:t>. У ЗША ж </a:t>
            </a:r>
            <a:r>
              <a:rPr lang="ru-RU" sz="1600" dirty="0" err="1"/>
              <a:t>быў</a:t>
            </a:r>
            <a:r>
              <a:rPr lang="ru-RU" sz="1600" dirty="0"/>
              <a:t> </a:t>
            </a:r>
            <a:r>
              <a:rPr lang="ru-RU" sz="1600" dirty="0" err="1"/>
              <a:t>выведзены</a:t>
            </a:r>
            <a:r>
              <a:rPr lang="ru-RU" sz="1600" dirty="0"/>
              <a:t> ГМА-</a:t>
            </a:r>
            <a:r>
              <a:rPr lang="ru-RU" sz="1600" dirty="0" err="1"/>
              <a:t>ласось</a:t>
            </a:r>
            <a:r>
              <a:rPr lang="ru-RU" sz="1600" dirty="0"/>
              <a:t> </a:t>
            </a:r>
            <a:r>
              <a:rPr lang="en-US" sz="1600" dirty="0" err="1"/>
              <a:t>AquAdvantage</a:t>
            </a:r>
            <a:r>
              <a:rPr lang="en-US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расце</a:t>
            </a:r>
            <a:r>
              <a:rPr lang="ru-RU" sz="1600" dirty="0"/>
              <a:t> у </a:t>
            </a:r>
            <a:r>
              <a:rPr lang="ru-RU" sz="1600" dirty="0" err="1"/>
              <a:t>некалькі</a:t>
            </a:r>
            <a:r>
              <a:rPr lang="ru-RU" sz="1600" dirty="0"/>
              <a:t> </a:t>
            </a:r>
            <a:r>
              <a:rPr lang="ru-RU" sz="1600" dirty="0" err="1"/>
              <a:t>разоў</a:t>
            </a:r>
            <a:r>
              <a:rPr lang="ru-RU" sz="1600" dirty="0"/>
              <a:t> </a:t>
            </a:r>
            <a:r>
              <a:rPr lang="ru-RU" sz="1600" dirty="0" err="1"/>
              <a:t>хутчэй</a:t>
            </a:r>
            <a:r>
              <a:rPr lang="ru-RU" sz="1600" dirty="0"/>
              <a:t>, </a:t>
            </a:r>
            <a:r>
              <a:rPr lang="ru-RU" sz="1600" dirty="0" err="1"/>
              <a:t>чым</a:t>
            </a:r>
            <a:r>
              <a:rPr lang="ru-RU" sz="1600" dirty="0"/>
              <a:t> </a:t>
            </a:r>
            <a:r>
              <a:rPr lang="ru-RU" sz="1600" dirty="0" err="1"/>
              <a:t>прыродны</a:t>
            </a:r>
            <a:r>
              <a:rPr lang="ru-RU" sz="1600" dirty="0"/>
              <a:t> </a:t>
            </a:r>
            <a:r>
              <a:rPr lang="ru-RU" sz="1600" dirty="0" err="1"/>
              <a:t>ласось</a:t>
            </a:r>
            <a:r>
              <a:rPr lang="ru-RU" sz="1600" dirty="0"/>
              <a:t>. У 2015 г. было </a:t>
            </a:r>
            <a:r>
              <a:rPr lang="ru-RU" sz="1600" dirty="0" err="1"/>
              <a:t>дазволена</a:t>
            </a:r>
            <a:r>
              <a:rPr lang="ru-RU" sz="1600" dirty="0"/>
              <a:t> </a:t>
            </a:r>
            <a:r>
              <a:rPr lang="ru-RU" sz="1600" dirty="0" err="1"/>
              <a:t>нават</a:t>
            </a:r>
            <a:r>
              <a:rPr lang="ru-RU" sz="1600" dirty="0"/>
              <a:t> </a:t>
            </a:r>
            <a:r>
              <a:rPr lang="ru-RU" sz="1600" dirty="0" err="1"/>
              <a:t>прадаваць</a:t>
            </a:r>
            <a:r>
              <a:rPr lang="ru-RU" sz="1600" dirty="0"/>
              <a:t> і </a:t>
            </a:r>
            <a:r>
              <a:rPr lang="ru-RU" sz="1600" dirty="0" err="1"/>
              <a:t>вырошчваць</a:t>
            </a:r>
            <a:r>
              <a:rPr lang="ru-RU" sz="1600" dirty="0"/>
              <a:t> </a:t>
            </a:r>
            <a:r>
              <a:rPr lang="ru-RU" sz="1600" dirty="0" err="1"/>
              <a:t>такога</a:t>
            </a:r>
            <a:r>
              <a:rPr lang="ru-RU" sz="1600" dirty="0"/>
              <a:t> лосося.</a:t>
            </a:r>
          </a:p>
        </p:txBody>
      </p:sp>
    </p:spTree>
    <p:extLst>
      <p:ext uri="{BB962C8B-B14F-4D97-AF65-F5344CB8AC3E}">
        <p14:creationId xmlns:p14="http://schemas.microsoft.com/office/powerpoint/2010/main" val="42407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" y="2978954"/>
            <a:ext cx="3607761" cy="3879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тым</a:t>
            </a:r>
            <a:r>
              <a:rPr lang="ru-RU" dirty="0"/>
              <a:t>, 20 год да </a:t>
            </a:r>
            <a:r>
              <a:rPr lang="ru-RU" dirty="0" err="1"/>
              <a:t>таго</a:t>
            </a:r>
            <a:r>
              <a:rPr lang="ru-RU" dirty="0"/>
              <a:t> </a:t>
            </a:r>
            <a:r>
              <a:rPr lang="ru-RU" dirty="0" err="1"/>
              <a:t>вяліся</a:t>
            </a:r>
            <a:r>
              <a:rPr lang="ru-RU" dirty="0"/>
              <a:t> </a:t>
            </a:r>
            <a:r>
              <a:rPr lang="ru-RU" dirty="0" err="1"/>
              <a:t>спрэчкі</a:t>
            </a:r>
            <a:r>
              <a:rPr lang="ru-RU" dirty="0"/>
              <a:t> </a:t>
            </a:r>
            <a:r>
              <a:rPr lang="ru-RU" dirty="0" err="1"/>
              <a:t>вакол</a:t>
            </a:r>
            <a:r>
              <a:rPr lang="ru-RU" dirty="0"/>
              <a:t> </a:t>
            </a:r>
            <a:r>
              <a:rPr lang="ru-RU" dirty="0" err="1"/>
              <a:t>гэтага</a:t>
            </a:r>
            <a:r>
              <a:rPr lang="ru-RU" dirty="0"/>
              <a:t> </a:t>
            </a:r>
            <a:r>
              <a:rPr lang="ru-RU" dirty="0" err="1"/>
              <a:t>рашэння</a:t>
            </a:r>
            <a:r>
              <a:rPr lang="ru-RU" dirty="0"/>
              <a:t>, а </a:t>
            </a:r>
            <a:r>
              <a:rPr lang="ru-RU" dirty="0" err="1"/>
              <a:t>сумнівы</a:t>
            </a:r>
            <a:r>
              <a:rPr lang="ru-RU" dirty="0"/>
              <a:t> </a:t>
            </a:r>
            <a:r>
              <a:rPr lang="ru-RU" dirty="0" err="1"/>
              <a:t>датычна</a:t>
            </a:r>
            <a:r>
              <a:rPr lang="ru-RU" dirty="0"/>
              <a:t> </a:t>
            </a:r>
            <a:r>
              <a:rPr lang="ru-RU" dirty="0" err="1"/>
              <a:t>вырошчвання</a:t>
            </a:r>
            <a:r>
              <a:rPr lang="ru-RU" dirty="0"/>
              <a:t> і </a:t>
            </a:r>
            <a:r>
              <a:rPr lang="ru-RU" dirty="0" err="1"/>
              <a:t>спажывання</a:t>
            </a:r>
            <a:r>
              <a:rPr lang="ru-RU" dirty="0"/>
              <a:t> (</a:t>
            </a:r>
            <a:r>
              <a:rPr lang="ru-RU" dirty="0" err="1"/>
              <a:t>бяспечнага</a:t>
            </a:r>
            <a:r>
              <a:rPr lang="ru-RU" dirty="0"/>
              <a:t>) </a:t>
            </a:r>
            <a:r>
              <a:rPr lang="ru-RU" dirty="0" err="1"/>
              <a:t>падобных</a:t>
            </a:r>
            <a:r>
              <a:rPr lang="ru-RU" dirty="0"/>
              <a:t> ГМА-</a:t>
            </a:r>
            <a:r>
              <a:rPr lang="ru-RU" dirty="0" err="1"/>
              <a:t>ласосяў</a:t>
            </a:r>
            <a:r>
              <a:rPr lang="ru-RU" dirty="0"/>
              <a:t> і </a:t>
            </a:r>
            <a:r>
              <a:rPr lang="ru-RU" dirty="0" err="1"/>
              <a:t>наогул</a:t>
            </a:r>
            <a:r>
              <a:rPr lang="ru-RU" dirty="0"/>
              <a:t> ГМА-</a:t>
            </a:r>
            <a:r>
              <a:rPr lang="ru-RU" dirty="0" err="1"/>
              <a:t>прадуктаў</a:t>
            </a:r>
            <a:r>
              <a:rPr lang="ru-RU" dirty="0"/>
              <a:t> — не </a:t>
            </a:r>
            <a:r>
              <a:rPr lang="ru-RU" dirty="0" err="1"/>
              <a:t>знятыя</a:t>
            </a:r>
            <a:r>
              <a:rPr lang="ru-RU" dirty="0"/>
              <a:t> да </a:t>
            </a:r>
            <a:r>
              <a:rPr lang="ru-RU" dirty="0" err="1"/>
              <a:t>сёння</a:t>
            </a:r>
            <a:r>
              <a:rPr lang="ru-RU" dirty="0"/>
              <a:t>. Так, той </a:t>
            </a:r>
            <a:r>
              <a:rPr lang="ru-RU" dirty="0" err="1"/>
              <a:t>жа</a:t>
            </a:r>
            <a:r>
              <a:rPr lang="ru-RU" dirty="0"/>
              <a:t> ГМА-</a:t>
            </a:r>
            <a:r>
              <a:rPr lang="ru-RU" dirty="0" err="1"/>
              <a:t>ласось</a:t>
            </a:r>
            <a:r>
              <a:rPr lang="ru-RU" dirty="0"/>
              <a:t> </a:t>
            </a:r>
            <a:r>
              <a:rPr lang="ru-RU" dirty="0" err="1"/>
              <a:t>пагражае</a:t>
            </a:r>
            <a:r>
              <a:rPr lang="ru-RU" dirty="0"/>
              <a:t> </a:t>
            </a:r>
            <a:r>
              <a:rPr lang="ru-RU" dirty="0" err="1"/>
              <a:t>патрапіць</a:t>
            </a:r>
            <a:r>
              <a:rPr lang="ru-RU" dirty="0"/>
              <a:t> у </a:t>
            </a:r>
            <a:r>
              <a:rPr lang="ru-RU" dirty="0" err="1"/>
              <a:t>прыроднае</a:t>
            </a:r>
            <a:r>
              <a:rPr lang="ru-RU" dirty="0"/>
              <a:t> </a:t>
            </a:r>
            <a:r>
              <a:rPr lang="ru-RU" dirty="0" err="1"/>
              <a:t>асяроддзе</a:t>
            </a:r>
            <a:r>
              <a:rPr lang="ru-RU" dirty="0"/>
              <a:t> і </a:t>
            </a:r>
            <a:r>
              <a:rPr lang="ru-RU" dirty="0" err="1"/>
              <a:t>зламаць</a:t>
            </a:r>
            <a:r>
              <a:rPr lang="ru-RU" dirty="0"/>
              <a:t> </a:t>
            </a:r>
            <a:r>
              <a:rPr lang="ru-RU" dirty="0" err="1"/>
              <a:t>экасістэму</a:t>
            </a:r>
            <a:r>
              <a:rPr lang="ru-RU" dirty="0"/>
              <a:t> </a:t>
            </a:r>
            <a:r>
              <a:rPr lang="ru-RU" dirty="0" err="1"/>
              <a:t>часткі</a:t>
            </a:r>
            <a:r>
              <a:rPr lang="ru-RU" dirty="0"/>
              <a:t> </a:t>
            </a:r>
            <a:r>
              <a:rPr lang="ru-RU" dirty="0" err="1"/>
              <a:t>сусветнага</a:t>
            </a:r>
            <a:r>
              <a:rPr lang="ru-RU" dirty="0"/>
              <a:t> </a:t>
            </a:r>
            <a:r>
              <a:rPr lang="ru-RU" dirty="0" err="1"/>
              <a:t>акеана</a:t>
            </a:r>
            <a:r>
              <a:rPr lang="ru-RU" dirty="0"/>
              <a:t>. </a:t>
            </a:r>
            <a:r>
              <a:rPr lang="ru-RU" dirty="0" err="1"/>
              <a:t>Невядомыя</a:t>
            </a:r>
            <a:r>
              <a:rPr lang="ru-RU" dirty="0"/>
              <a:t> і </a:t>
            </a:r>
            <a:r>
              <a:rPr lang="ru-RU" dirty="0" err="1"/>
              <a:t>вынікі</a:t>
            </a:r>
            <a:r>
              <a:rPr lang="ru-RU" dirty="0"/>
              <a:t> </a:t>
            </a:r>
            <a:r>
              <a:rPr lang="ru-RU" dirty="0" err="1"/>
              <a:t>спажывання</a:t>
            </a:r>
            <a:r>
              <a:rPr lang="ru-RU" dirty="0"/>
              <a:t> такой </a:t>
            </a:r>
            <a:r>
              <a:rPr lang="ru-RU" dirty="0" err="1"/>
              <a:t>прадукцыі</a:t>
            </a:r>
            <a:r>
              <a:rPr lang="ru-RU" dirty="0"/>
              <a:t> </a:t>
            </a:r>
            <a:r>
              <a:rPr lang="ru-RU" dirty="0" err="1"/>
              <a:t>чалавекам</a:t>
            </a:r>
            <a:r>
              <a:rPr lang="ru-RU" dirty="0"/>
              <a:t> і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жывымі</a:t>
            </a:r>
            <a:r>
              <a:rPr lang="ru-RU" dirty="0"/>
              <a:t> </a:t>
            </a:r>
            <a:r>
              <a:rPr lang="ru-RU" dirty="0" err="1"/>
              <a:t>істотамі</a:t>
            </a:r>
            <a:r>
              <a:rPr lang="ru-RU" dirty="0"/>
              <a:t>. </a:t>
            </a:r>
            <a:r>
              <a:rPr lang="ru-RU" dirty="0" err="1"/>
              <a:t>Устойлівыя</a:t>
            </a:r>
            <a:r>
              <a:rPr lang="ru-RU" dirty="0"/>
              <a:t> ж да </a:t>
            </a:r>
            <a:r>
              <a:rPr lang="ru-RU" dirty="0" err="1"/>
              <a:t>гербецыдаў</a:t>
            </a:r>
            <a:r>
              <a:rPr lang="ru-RU" dirty="0"/>
              <a:t> ГМА з </a:t>
            </a:r>
            <a:r>
              <a:rPr lang="ru-RU" dirty="0" err="1"/>
              <a:t>высокай</a:t>
            </a:r>
            <a:r>
              <a:rPr lang="ru-RU" dirty="0"/>
              <a:t> </a:t>
            </a:r>
            <a:r>
              <a:rPr lang="ru-RU" dirty="0" err="1"/>
              <a:t>доляй</a:t>
            </a:r>
            <a:r>
              <a:rPr lang="ru-RU" dirty="0"/>
              <a:t> </a:t>
            </a:r>
            <a:r>
              <a:rPr lang="ru-RU" dirty="0" err="1"/>
              <a:t>верагоднасці</a:t>
            </a:r>
            <a:r>
              <a:rPr lang="ru-RU" dirty="0"/>
              <a:t> </a:t>
            </a:r>
            <a:r>
              <a:rPr lang="ru-RU" dirty="0" err="1"/>
              <a:t>могуць</a:t>
            </a:r>
            <a:r>
              <a:rPr lang="ru-RU" dirty="0"/>
              <a:t> </a:t>
            </a:r>
            <a:r>
              <a:rPr lang="ru-RU" dirty="0" err="1"/>
              <a:t>скрыжавацца</a:t>
            </a:r>
            <a:r>
              <a:rPr lang="ru-RU" dirty="0"/>
              <a:t> з </a:t>
            </a:r>
            <a:r>
              <a:rPr lang="ru-RU" dirty="0" err="1"/>
              <a:t>дзікімі</a:t>
            </a:r>
            <a:r>
              <a:rPr lang="ru-RU" dirty="0"/>
              <a:t> </a:t>
            </a:r>
            <a:r>
              <a:rPr lang="ru-RU" dirty="0" err="1"/>
              <a:t>раслінамі</a:t>
            </a:r>
            <a:r>
              <a:rPr lang="ru-RU" dirty="0"/>
              <a:t> і </a:t>
            </a:r>
            <a:r>
              <a:rPr lang="ru-RU" dirty="0" err="1"/>
              <a:t>даць</a:t>
            </a:r>
            <a:r>
              <a:rPr lang="ru-RU" dirty="0"/>
              <a:t> </a:t>
            </a:r>
            <a:r>
              <a:rPr lang="ru-RU" dirty="0" err="1"/>
              <a:t>пачатак</a:t>
            </a:r>
            <a:r>
              <a:rPr lang="ru-RU" dirty="0"/>
              <a:t> </a:t>
            </a:r>
            <a:r>
              <a:rPr lang="ru-RU" dirty="0" err="1"/>
              <a:t>суперпустазеллю</a:t>
            </a:r>
            <a:r>
              <a:rPr lang="ru-RU" dirty="0"/>
              <a:t>, ад </a:t>
            </a:r>
            <a:r>
              <a:rPr lang="ru-RU" dirty="0" err="1"/>
              <a:t>якога</a:t>
            </a:r>
            <a:r>
              <a:rPr lang="ru-RU" dirty="0"/>
              <a:t> </a:t>
            </a:r>
            <a:r>
              <a:rPr lang="ru-RU" dirty="0" err="1"/>
              <a:t>немагчыма</a:t>
            </a:r>
            <a:r>
              <a:rPr lang="ru-RU" dirty="0"/>
              <a:t> </a:t>
            </a:r>
            <a:r>
              <a:rPr lang="ru-RU" dirty="0" err="1"/>
              <a:t>будзе</a:t>
            </a:r>
            <a:r>
              <a:rPr lang="ru-RU" dirty="0"/>
              <a:t> </a:t>
            </a:r>
            <a:r>
              <a:rPr lang="ru-RU" dirty="0" err="1"/>
              <a:t>пазбавіцца</a:t>
            </a:r>
            <a:r>
              <a:rPr lang="ru-RU" dirty="0"/>
              <a:t>. Болей </a:t>
            </a:r>
            <a:r>
              <a:rPr lang="ru-RU" dirty="0" err="1"/>
              <a:t>таго</a:t>
            </a:r>
            <a:r>
              <a:rPr lang="ru-RU" dirty="0"/>
              <a:t>, </a:t>
            </a:r>
            <a:r>
              <a:rPr lang="ru-RU" dirty="0" err="1"/>
              <a:t>даследаванні</a:t>
            </a:r>
            <a:r>
              <a:rPr lang="ru-RU" dirty="0"/>
              <a:t> ГМА-</a:t>
            </a:r>
            <a:r>
              <a:rPr lang="ru-RU" dirty="0" err="1"/>
              <a:t>соі</a:t>
            </a:r>
            <a:r>
              <a:rPr lang="ru-RU" dirty="0"/>
              <a:t> </a:t>
            </a:r>
            <a:r>
              <a:rPr lang="ru-RU" dirty="0" err="1"/>
              <a:t>паказалі</a:t>
            </a:r>
            <a:r>
              <a:rPr lang="ru-RU" dirty="0"/>
              <a:t> шкоду для </a:t>
            </a:r>
            <a:r>
              <a:rPr lang="ru-RU" dirty="0" err="1"/>
              <a:t>здароўся</a:t>
            </a:r>
            <a:r>
              <a:rPr lang="ru-RU" dirty="0"/>
              <a:t> ў </a:t>
            </a:r>
            <a:r>
              <a:rPr lang="ru-RU" dirty="0" err="1"/>
              <a:t>жывёл</a:t>
            </a:r>
            <a:r>
              <a:rPr lang="ru-RU" dirty="0"/>
              <a:t> і </a:t>
            </a:r>
            <a:r>
              <a:rPr lang="ru-RU" dirty="0" err="1"/>
              <a:t>людзей</a:t>
            </a:r>
            <a:r>
              <a:rPr lang="ru-RU" dirty="0"/>
              <a:t>, а </a:t>
            </a:r>
            <a:r>
              <a:rPr lang="ru-RU" dirty="0" err="1"/>
              <a:t>выкарыстанне</a:t>
            </a:r>
            <a:r>
              <a:rPr lang="ru-RU" dirty="0"/>
              <a:t> ГМА-кукурузы і </a:t>
            </a:r>
            <a:r>
              <a:rPr lang="ru-RU" dirty="0" err="1"/>
              <a:t>ўвогул</a:t>
            </a:r>
            <a:r>
              <a:rPr lang="ru-RU" dirty="0"/>
              <a:t> </a:t>
            </a:r>
            <a:r>
              <a:rPr lang="ru-RU" dirty="0" err="1"/>
              <a:t>паказала</a:t>
            </a:r>
            <a:r>
              <a:rPr lang="ru-RU" dirty="0"/>
              <a:t> </a:t>
            </a:r>
            <a:r>
              <a:rPr lang="ru-RU" dirty="0" err="1"/>
              <a:t>вялікую</a:t>
            </a:r>
            <a:r>
              <a:rPr lang="ru-RU" dirty="0"/>
              <a:t> </a:t>
            </a:r>
            <a:r>
              <a:rPr lang="ru-RU" dirty="0" err="1"/>
              <a:t>рызыку</a:t>
            </a:r>
            <a:r>
              <a:rPr lang="ru-RU" dirty="0"/>
              <a:t> </a:t>
            </a:r>
            <a:r>
              <a:rPr lang="ru-RU" dirty="0" err="1"/>
              <a:t>развіцця</a:t>
            </a:r>
            <a:r>
              <a:rPr lang="ru-RU" dirty="0"/>
              <a:t> раку і </a:t>
            </a:r>
            <a:r>
              <a:rPr lang="ru-RU" dirty="0" err="1"/>
              <a:t>інш</a:t>
            </a:r>
            <a:r>
              <a:rPr lang="ru-RU" dirty="0"/>
              <a:t>. </a:t>
            </a:r>
            <a:r>
              <a:rPr lang="ru-RU" dirty="0" err="1"/>
              <a:t>цяжкіх</a:t>
            </a:r>
            <a:r>
              <a:rPr lang="ru-RU" dirty="0"/>
              <a:t> </a:t>
            </a:r>
            <a:r>
              <a:rPr lang="ru-RU" dirty="0" err="1"/>
              <a:t>хвароб</a:t>
            </a:r>
            <a:r>
              <a:rPr lang="ru-RU" dirty="0"/>
              <a:t>. Не </a:t>
            </a:r>
            <a:r>
              <a:rPr lang="ru-RU" dirty="0" err="1"/>
              <a:t>дзіўна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развядзенне</a:t>
            </a:r>
            <a:r>
              <a:rPr lang="ru-RU" dirty="0"/>
              <a:t> ГМА у ЕС строга </a:t>
            </a:r>
            <a:r>
              <a:rPr lang="ru-RU" dirty="0" err="1"/>
              <a:t>абмежавана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5936" y="2978954"/>
            <a:ext cx="5148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/>
              <a:t>Болей таго, эксперыменты з вывядзеннем вакцыніраванных бананаў, коз з геномам павука-шоўкапраду (могуць даваць “шоўкавае” малако), куры з дабаўкай генаў чалавека, т.п. — выяўляюць не толькі пагрозы ў сферы аховы здароўя, але і глыбокія этычныя праблемы. Так, наступствы такіх эксперыментаў маюць рэальныя пагрозы мутантызацыі Чалавецтва. З іншага боку, адэпты ГМА настойваюць, што менавіта іх вытворы паратуць свет ад голадаў і хваробаў, забяспечаць людзей больш сбалансаванай і даступнай ежай. На што, у сваю чаргу, прыхільнікі арганічнай прадукцыі даводзяць, што ГМА-памідоры — нясмачныя і некарысныя і т.д., у той час як арганічныя (не ГМА) прадукты ў сярэднім на 20-30% маюць больш вітамінаў і карысных рэчываў.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008326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3157</TotalTime>
  <Words>7610</Words>
  <Application>Microsoft Office PowerPoint</Application>
  <PresentationFormat>Экран (4:3)</PresentationFormat>
  <Paragraphs>89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Century Gothic</vt:lpstr>
      <vt:lpstr>Verdana</vt:lpstr>
      <vt:lpstr>Wingdings 3</vt:lpstr>
      <vt:lpstr>Тема Office</vt:lpstr>
      <vt:lpstr>Сектор</vt:lpstr>
      <vt:lpstr>Міністэрства адукацыі Рэспублікі Беларусь  Беларускі дзяржаўны ўніверсітэт Гістарычны факультэт</vt:lpstr>
      <vt:lpstr>ТЭХНІЧНЫ ПРАГРЭС –  ДАБРО альбо ЗЛО?</vt:lpstr>
      <vt:lpstr>Презентация PowerPoint</vt:lpstr>
      <vt:lpstr>1.Генная інжынерыя і сучасныя этычныя выклікі. Праект генома чалавека: яго дасягненні  і пярэчанні праціўнікаў.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Сучасныя тэндэнцыі ў развіцціі фізікі і аэракасманаўтыкі.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Сучасныя тэндэнцыі ў развіцціі Hi-Tech.</vt:lpstr>
      <vt:lpstr>Презентация PowerPoint</vt:lpstr>
      <vt:lpstr>Презентация PowerPoint</vt:lpstr>
      <vt:lpstr>Презентация PowerPoint</vt:lpstr>
      <vt:lpstr>4. Сучасныя тэндэнцыі у развіцці хіміі. Нанатэхналогіі і НТР у ХХІ ст.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Сучасныя тэндэнцыі ў геалогіі і геаграфіі.</vt:lpstr>
      <vt:lpstr>Презентация PowerPoint</vt:lpstr>
      <vt:lpstr>Презентация PowerPoint</vt:lpstr>
      <vt:lpstr>6. Ад мадэрну да постмадэрну. Выклікі прагрэсу ў сацыяльнай думцы.</vt:lpstr>
      <vt:lpstr>Презентация PowerPoint</vt:lpstr>
      <vt:lpstr>Презентация PowerPoint</vt:lpstr>
      <vt:lpstr>Презентация PowerPoint</vt:lpstr>
      <vt:lpstr>7. Экалогія і яе значэнне для сучаснага грамадства. Усёпаглынальная тэхніка і месца чалавека ў найнавейшым свеце.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Новае і выклікі навейшага для сучаснай Беларусі ў навуцы і тэхніцы.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onza.by</cp:lastModifiedBy>
  <cp:revision>76</cp:revision>
  <dcterms:created xsi:type="dcterms:W3CDTF">2017-08-13T17:01:33Z</dcterms:created>
  <dcterms:modified xsi:type="dcterms:W3CDTF">2017-09-14T14:11:01Z</dcterms:modified>
</cp:coreProperties>
</file>