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301" r:id="rId3"/>
    <p:sldId id="353" r:id="rId4"/>
    <p:sldId id="3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CCFF"/>
    <a:srgbClr val="9933FF"/>
    <a:srgbClr val="FFFFCC"/>
    <a:srgbClr val="FFFF99"/>
    <a:srgbClr val="FF99FF"/>
    <a:srgbClr val="FFCC99"/>
    <a:srgbClr val="CCFFFF"/>
    <a:srgbClr val="FF33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>
        <p:scale>
          <a:sx n="73" d="100"/>
          <a:sy n="73" d="100"/>
        </p:scale>
        <p:origin x="-1296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335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C7A8595-3740-481B-9526-8EAABDCF5E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B0F26-DE90-405D-8B34-39EF5111586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F79A0-3282-4C5E-810B-97BC71DAF5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CC">
                <a:alpha val="77255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4305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FFCC"/>
                </a:solidFill>
              </a:rPr>
              <a:t>Украинские земли во второй половине </a:t>
            </a:r>
            <a:r>
              <a:rPr lang="en-US" sz="5400" b="1" dirty="0" smtClean="0">
                <a:solidFill>
                  <a:srgbClr val="FFFFCC"/>
                </a:solidFill>
              </a:rPr>
              <a:t>XIX – </a:t>
            </a:r>
            <a:r>
              <a:rPr lang="ru-RU" sz="5400" b="1" dirty="0" smtClean="0">
                <a:solidFill>
                  <a:srgbClr val="FFFFCC"/>
                </a:solidFill>
              </a:rPr>
              <a:t>начале </a:t>
            </a:r>
            <a:r>
              <a:rPr lang="en-US" sz="5400" b="1" dirty="0" smtClean="0">
                <a:solidFill>
                  <a:srgbClr val="FFFFCC"/>
                </a:solidFill>
              </a:rPr>
              <a:t>XX</a:t>
            </a:r>
            <a:r>
              <a:rPr lang="ru-RU" sz="5400" b="1" dirty="0" smtClean="0">
                <a:solidFill>
                  <a:srgbClr val="FFFFCC"/>
                </a:solidFill>
              </a:rPr>
              <a:t> в.</a:t>
            </a:r>
            <a:endParaRPr lang="ru-RU" sz="5400" b="1" dirty="0">
              <a:solidFill>
                <a:srgbClr val="FFFFCC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85720" y="1571612"/>
            <a:ext cx="8572560" cy="5072098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endParaRPr lang="en-US" sz="2400" b="1" dirty="0" smtClean="0">
              <a:solidFill>
                <a:schemeClr val="accent4">
                  <a:lumMod val="50000"/>
                </a:schemeClr>
              </a:solidFill>
              <a:hlinkClick r:id="rId2" action="ppaction://hlinksldjump"/>
            </a:endParaRPr>
          </a:p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hlinkClick r:id="rId2" action="ppaction://hlinksldjump"/>
              </a:rPr>
              <a:t>Социально-экономическое развитие пореформенной Украины</a:t>
            </a:r>
            <a:endParaRPr lang="ru-RU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hlinkClick r:id="" action="ppaction://noaction"/>
              </a:rPr>
              <a:t>Общественно-политическая жизнь </a:t>
            </a:r>
            <a:endParaRPr lang="ru-RU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hlinkClick r:id="" action="ppaction://noaction"/>
              </a:rPr>
              <a:t>Украина в годы революции 1905-1907 гг. </a:t>
            </a:r>
            <a:endParaRPr lang="ru-RU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hlinkClick r:id="" action="ppaction://noaction"/>
              </a:rPr>
              <a:t>Украина во время Первой Мировой войны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1" name="Picture 5" descr="9_5">
            <a:hlinkClick r:id="rId2" action="ppaction://hlinksldjump"/>
          </p:cNvPr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9" name="Picture 5" descr="image0033">
            <a:hlinkClick r:id="" action="ppaction://noaction"/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3" name="Picture 5" descr="3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48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30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Украинские земли во второй половине XIX – начале XX в.</vt:lpstr>
      <vt:lpstr>Презентация PowerPoint</vt:lpstr>
      <vt:lpstr>Презентация PowerPoint</vt:lpstr>
      <vt:lpstr>Презентация PowerPoint</vt:lpstr>
    </vt:vector>
  </TitlesOfParts>
  <Company>Home-2010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Украинские земли во второй половине XIX – начале XX в.</dc:title>
  <dc:creator>Admin</dc:creator>
  <cp:lastModifiedBy>SERGEENKOVA</cp:lastModifiedBy>
  <cp:revision>121</cp:revision>
  <dcterms:created xsi:type="dcterms:W3CDTF">2011-04-26T18:21:17Z</dcterms:created>
  <dcterms:modified xsi:type="dcterms:W3CDTF">2014-11-24T14:19:42Z</dcterms:modified>
</cp:coreProperties>
</file>