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81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3" r:id="rId20"/>
    <p:sldId id="282" r:id="rId21"/>
    <p:sldId id="28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3"/>
    <a:srgbClr val="FFFF79"/>
    <a:srgbClr val="4D7791"/>
    <a:srgbClr val="4D5D91"/>
    <a:srgbClr val="2D3755"/>
    <a:srgbClr val="242B38"/>
    <a:srgbClr val="152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97" autoAdjust="0"/>
  </p:normalViewPr>
  <p:slideViewPr>
    <p:cSldViewPr>
      <p:cViewPr>
        <p:scale>
          <a:sx n="90" d="100"/>
          <a:sy n="90" d="100"/>
        </p:scale>
        <p:origin x="-122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5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27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9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9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6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0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8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0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5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77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13D7-5D3D-43E3-9901-4ECC3CF6A696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1A52-18B9-4125-805B-F8169C489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6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43000" y="2276872"/>
            <a:ext cx="6858000" cy="2060620"/>
          </a:xfrm>
        </p:spPr>
        <p:txBody>
          <a:bodyPr>
            <a:normAutofit/>
          </a:bodyPr>
          <a:lstStyle/>
          <a:p>
            <a:r>
              <a:rPr lang="ru-RU" sz="3600" b="1" cap="all" dirty="0" smtClean="0">
                <a:solidFill>
                  <a:schemeClr val="bg1"/>
                </a:solidFill>
              </a:rPr>
              <a:t>РАЗРАБОТКА ИГРОВОГО ПРОЕКТА НА ОСНОВЕ </a:t>
            </a:r>
            <a:r>
              <a:rPr lang="en-US" sz="3600" b="1" cap="all" dirty="0" smtClean="0">
                <a:solidFill>
                  <a:schemeClr val="bg1"/>
                </a:solidFill>
              </a:rPr>
              <a:t>UNITY</a:t>
            </a:r>
            <a:r>
              <a:rPr lang="ru-RU" sz="3600" b="1" cap="all" dirty="0" smtClean="0">
                <a:solidFill>
                  <a:schemeClr val="bg1"/>
                </a:solidFill>
              </a:rPr>
              <a:t>3</a:t>
            </a:r>
            <a:r>
              <a:rPr lang="en-US" sz="3600" b="1" cap="all" dirty="0" smtClean="0">
                <a:solidFill>
                  <a:schemeClr val="bg1"/>
                </a:solidFill>
              </a:rPr>
              <a:t>D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373" y="958005"/>
            <a:ext cx="73892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БЕЛОРУССКИЙ ГОСУДАРСТВЕННЫЙ УНИВЕРИТЕТ</a:t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Факультет социокультурных коммуникаций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42456" y="4941168"/>
            <a:ext cx="397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Выполнил студент 5 курса</a:t>
            </a:r>
          </a:p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Специальности прикладная информатика</a:t>
            </a:r>
          </a:p>
          <a:p>
            <a:pPr algn="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Горский Николай Андреевич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752" y="5492805"/>
            <a:ext cx="397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</a:t>
            </a:r>
          </a:p>
          <a:p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Пикман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Юрий Александрович</a:t>
            </a:r>
          </a:p>
        </p:txBody>
      </p:sp>
    </p:spTree>
    <p:extLst>
      <p:ext uri="{BB962C8B-B14F-4D97-AF65-F5344CB8AC3E}">
        <p14:creationId xmlns:p14="http://schemas.microsoft.com/office/powerpoint/2010/main" val="34982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</a:rPr>
              <a:t>Анимирование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866" y="5484335"/>
            <a:ext cx="789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Анимированные модели игровых персонажей</a:t>
            </a:r>
            <a:endParaRPr lang="ru-RU" sz="2000" b="1" dirty="0"/>
          </a:p>
        </p:txBody>
      </p:sp>
      <p:pic>
        <p:nvPicPr>
          <p:cNvPr id="6" name="Picture 2" descr="C:\Users\Asus\Downloads\output_9g3FI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39102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sus\Downloads\output_gFFnl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7" y="2015739"/>
            <a:ext cx="4410439" cy="33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Системы частиц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214" y="5157192"/>
            <a:ext cx="789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Изображения для системы частиц и готовые эффекты</a:t>
            </a:r>
            <a:endParaRPr lang="ru-RU" sz="20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35" y="2069545"/>
            <a:ext cx="2961541" cy="2717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9544"/>
            <a:ext cx="3090863" cy="2717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Управление анимацией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789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Фрагмент кода, позволяющий управлять анимацией в </a:t>
            </a:r>
            <a:r>
              <a:rPr lang="en-US" sz="2000" b="1" dirty="0" smtClean="0"/>
              <a:t>Unity3d:</a:t>
            </a:r>
            <a:endParaRPr lang="ru-RU" sz="2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30" y="1472600"/>
            <a:ext cx="5392738" cy="295433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31" y="5085185"/>
            <a:ext cx="5392738" cy="9614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Диплом\Материалы для записки\Записка\mob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8" y="2224414"/>
            <a:ext cx="2586988" cy="41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Интеллект игровых противников: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Определение целей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1267" name="Picture 3" descr="E:\Диплом\Материалы для записки\Записка\b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793">
            <a:off x="1357444" y="1412776"/>
            <a:ext cx="944501" cy="17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9" y="2764076"/>
            <a:ext cx="5152430" cy="5423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3469784" y="2024359"/>
            <a:ext cx="5217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Массив тегов игровых объектов, с которыми может состояться контакт:</a:t>
            </a:r>
            <a:endParaRPr lang="ru-RU" sz="2000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28" y="4149080"/>
            <a:ext cx="5185075" cy="16684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3502429" y="3369186"/>
            <a:ext cx="5217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Функция, определяющая пересечение с другими объектами:</a:t>
            </a:r>
            <a:endParaRPr lang="ru-RU" sz="2000" b="1" dirty="0"/>
          </a:p>
        </p:txBody>
      </p:sp>
      <p:pic>
        <p:nvPicPr>
          <p:cNvPr id="15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Диплом\Материалы для записки\Записка\mo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1" y="4005064"/>
            <a:ext cx="2157751" cy="21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Интеллект игровых противников: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Навигация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499" y="2010713"/>
            <a:ext cx="7354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Компонент «</a:t>
            </a:r>
            <a:r>
              <a:rPr lang="en-US" sz="2000" b="1" dirty="0" err="1" smtClean="0"/>
              <a:t>Nav</a:t>
            </a:r>
            <a:r>
              <a:rPr lang="en-US" sz="2000" b="1" dirty="0" smtClean="0"/>
              <a:t> Mesh Agent</a:t>
            </a:r>
            <a:r>
              <a:rPr lang="ru-RU" sz="2000" b="1" dirty="0" smtClean="0"/>
              <a:t>»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позволяет осуществлять поиск пути к координатам цели:</a:t>
            </a:r>
            <a:endParaRPr lang="ru-RU" sz="20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419872" y="5234662"/>
            <a:ext cx="24482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72200" y="489577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/>
              <a:t>Target</a:t>
            </a:r>
            <a:endParaRPr lang="ru-RU" sz="36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0" y="2852937"/>
            <a:ext cx="7354122" cy="8508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8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4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Интеллект игровых противников: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Система боя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5" y="2010713"/>
            <a:ext cx="4680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Контейнер «</a:t>
            </a:r>
            <a:r>
              <a:rPr lang="en-US" sz="2000" b="1" dirty="0" smtClean="0"/>
              <a:t>Mobs</a:t>
            </a:r>
            <a:r>
              <a:rPr lang="ru-RU" sz="2000" b="1" dirty="0" smtClean="0"/>
              <a:t>» содержит объекты противников, как родитель он способен передавать сообщения всем своим дочерним объектам:</a:t>
            </a:r>
            <a:endParaRPr lang="ru-RU" sz="2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4522750" cy="9361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3316" name="Picture 4" descr="E:\Диплом\Материалы для записки\Записка\mob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2" y="1653932"/>
            <a:ext cx="3133701" cy="41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Интеграция с сервисами </a:t>
            </a:r>
            <a:r>
              <a:rPr lang="en-US" sz="3600" b="1" dirty="0" err="1" smtClean="0">
                <a:solidFill>
                  <a:schemeClr val="bg1"/>
                </a:solidFill>
              </a:rPr>
              <a:t>GooglePlay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738" y="4941168"/>
            <a:ext cx="468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Подключение к аккаунту </a:t>
            </a:r>
            <a:r>
              <a:rPr lang="en-US" sz="2000" b="1" dirty="0" err="1" smtClean="0"/>
              <a:t>GooglePlay</a:t>
            </a:r>
            <a:r>
              <a:rPr lang="en-US" sz="2000" b="1" dirty="0" smtClean="0"/>
              <a:t> </a:t>
            </a:r>
            <a:r>
              <a:rPr lang="ru-RU" sz="2000" b="1" dirty="0" smtClean="0"/>
              <a:t>и достижение за вход в игру.</a:t>
            </a:r>
            <a:endParaRPr lang="ru-RU" sz="2000" b="1" dirty="0"/>
          </a:p>
        </p:txBody>
      </p:sp>
      <p:pic>
        <p:nvPicPr>
          <p:cNvPr id="7" name="Рисунок 6" descr="C:\Users\Asus\Desktop\0QtoJzk3UI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r="15707"/>
          <a:stretch/>
        </p:blipFill>
        <p:spPr bwMode="auto">
          <a:xfrm>
            <a:off x="788267" y="2071704"/>
            <a:ext cx="3279676" cy="27218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338" name="Picture 2" descr="123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067512"/>
            <a:ext cx="4358493" cy="27218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Реализация интерфейса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1" y="5085184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Интерфейс магазина в окне редактора </a:t>
            </a:r>
            <a:r>
              <a:rPr lang="en-US" sz="2000" b="1" dirty="0" smtClean="0"/>
              <a:t>Unity3d</a:t>
            </a:r>
            <a:endParaRPr lang="ru-RU" sz="2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815925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Реализация игрового магазина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504" y="152100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При размещении, каждому компоненту магазина задаются параметры улучшения, которое он содержит:</a:t>
            </a:r>
            <a:endParaRPr lang="ru-RU" sz="2000" b="1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" y="2636912"/>
            <a:ext cx="6591300" cy="558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60328"/>
            <a:ext cx="3335337" cy="2921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91" y="3460327"/>
            <a:ext cx="3421063" cy="14144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Сохранение данных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504" y="152100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Для сохранения данных в </a:t>
            </a:r>
            <a:r>
              <a:rPr lang="en-US" sz="2000" b="1" dirty="0" smtClean="0"/>
              <a:t>Unity3d </a:t>
            </a:r>
            <a:r>
              <a:rPr lang="ru-RU" sz="2000" b="1" dirty="0" smtClean="0"/>
              <a:t>используется встроенный класс </a:t>
            </a:r>
            <a:r>
              <a:rPr lang="en-US" sz="2000" b="1" dirty="0" err="1" smtClean="0"/>
              <a:t>PlayerPrefs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позволяющий записывать и извлекать данные из памяти:</a:t>
            </a:r>
            <a:endParaRPr lang="ru-RU" sz="2000" b="1" dirty="0"/>
          </a:p>
        </p:txBody>
      </p:sp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04" y="2996953"/>
            <a:ext cx="5616624" cy="14966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856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Задачи </a:t>
            </a:r>
            <a:r>
              <a:rPr lang="ru-RU" sz="3600" b="1" dirty="0">
                <a:solidFill>
                  <a:schemeClr val="bg1"/>
                </a:solidFill>
              </a:rPr>
              <a:t>дипломной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Изучить рынок мобильных игр и аналогичные продукты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Изучить основные принципы создания игровых проектов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Составить </a:t>
            </a:r>
            <a:r>
              <a:rPr lang="ru-RU" sz="2400" dirty="0"/>
              <a:t>концепт игровой </a:t>
            </a:r>
            <a:r>
              <a:rPr lang="ru-RU" sz="2400" dirty="0" smtClean="0"/>
              <a:t>механики</a:t>
            </a:r>
            <a:r>
              <a:rPr lang="en-US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Подготовить двухмерный графический материал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Создать трехмерные модели игровых объектов, включая текстуры и анимации.</a:t>
            </a:r>
            <a:endParaRPr lang="ru-RU" sz="2400" dirty="0"/>
          </a:p>
          <a:p>
            <a:r>
              <a:rPr lang="ru-RU" sz="2400" dirty="0"/>
              <a:t>Р</a:t>
            </a:r>
            <a:r>
              <a:rPr lang="ru-RU" sz="2400" dirty="0" smtClean="0"/>
              <a:t>еализовать игровую механику и интерфейс.</a:t>
            </a:r>
          </a:p>
          <a:p>
            <a:r>
              <a:rPr lang="ru-RU" sz="2400" dirty="0" smtClean="0"/>
              <a:t>Реализовать сохранение данных.</a:t>
            </a:r>
            <a:endParaRPr lang="ru-RU" sz="2400" dirty="0"/>
          </a:p>
          <a:p>
            <a:r>
              <a:rPr lang="ru-RU" sz="2400" dirty="0" smtClean="0"/>
              <a:t>Интегрировать игру с сервисами </a:t>
            </a:r>
            <a:r>
              <a:rPr lang="en-US" sz="2400" dirty="0" err="1"/>
              <a:t>GooglePlay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  <p:pic>
        <p:nvPicPr>
          <p:cNvPr id="5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3162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73125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1023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2048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10331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2419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34467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66515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Заключение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Изучен рынок мобильных игр и аналогичные продукты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Изучены основные принципы создания игровых проектов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Составлен </a:t>
            </a:r>
            <a:r>
              <a:rPr lang="ru-RU" sz="2400" dirty="0"/>
              <a:t>концепт игровой </a:t>
            </a:r>
            <a:r>
              <a:rPr lang="ru-RU" sz="2400" dirty="0" smtClean="0"/>
              <a:t>механики</a:t>
            </a:r>
            <a:r>
              <a:rPr lang="en-US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Подготовлен двухмерный графический материал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Созданы трехмерные модели игровых объектов, включая текстуры и анимации.</a:t>
            </a:r>
            <a:endParaRPr lang="ru-RU" sz="2400" dirty="0"/>
          </a:p>
          <a:p>
            <a:r>
              <a:rPr lang="ru-RU" sz="2400" dirty="0" smtClean="0"/>
              <a:t>Реализованы игровые механики и интерфейс.</a:t>
            </a:r>
          </a:p>
          <a:p>
            <a:r>
              <a:rPr lang="ru-RU" sz="2400" dirty="0" smtClean="0"/>
              <a:t>Реализовано сохранение данных.</a:t>
            </a:r>
            <a:endParaRPr lang="ru-RU" sz="2400" dirty="0"/>
          </a:p>
          <a:p>
            <a:r>
              <a:rPr lang="ru-RU" sz="2400" dirty="0" smtClean="0"/>
              <a:t>Проект интегрирован с сервисами </a:t>
            </a:r>
            <a:r>
              <a:rPr lang="en-US" sz="2400" dirty="0" err="1" smtClean="0"/>
              <a:t>GooglePlay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  <p:pic>
        <p:nvPicPr>
          <p:cNvPr id="5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7826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7789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95687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66712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4995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07083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39131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71179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457199" y="1268760"/>
            <a:ext cx="8229600" cy="5398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В результате дипломной работы </a:t>
            </a:r>
            <a:r>
              <a:rPr lang="ru-RU" sz="2400" dirty="0" smtClean="0"/>
              <a:t>был реализован готовый продукт и </a:t>
            </a:r>
            <a:r>
              <a:rPr lang="ru-RU" sz="2400" dirty="0"/>
              <a:t>решены следующие задачи:</a:t>
            </a:r>
          </a:p>
        </p:txBody>
      </p:sp>
    </p:spTree>
    <p:extLst>
      <p:ext uri="{BB962C8B-B14F-4D97-AF65-F5344CB8AC3E}">
        <p14:creationId xmlns:p14="http://schemas.microsoft.com/office/powerpoint/2010/main" val="21197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23021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93912"/>
            <a:ext cx="2734656" cy="27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Анализ аналогичных мобильных игр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81" y="1484785"/>
            <a:ext cx="3240360" cy="18219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45" y="2924944"/>
            <a:ext cx="3335822" cy="18756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C:\Users\Asus\Desktop\Screenshot_2015-03-24-23-58-2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81" y="4360774"/>
            <a:ext cx="3360120" cy="18900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1561" y="1916832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Грамотный интерфейс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Яркий и качественный дизайн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Динамические бои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Специальные события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Разнообразие подходов к прохождению</a:t>
            </a:r>
            <a:r>
              <a:rPr lang="ru-RU" sz="2400" dirty="0" smtClean="0"/>
              <a:t>.</a:t>
            </a:r>
            <a:endParaRPr lang="ru-RU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Низкий порог входа в игру.</a:t>
            </a:r>
          </a:p>
        </p:txBody>
      </p:sp>
      <p:pic>
        <p:nvPicPr>
          <p:cNvPr id="9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065113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495076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306751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740264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4185084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Диплом\DeepLow3\Assets\Models\Textures\interface\sli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4962773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1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Механика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353" y="5597365"/>
            <a:ext cx="585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Игровое поле со вспомогательными элементами</a:t>
            </a:r>
            <a:endParaRPr lang="ru-RU" sz="2000" b="1" dirty="0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52" y="1340768"/>
            <a:ext cx="5852368" cy="414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52" y="1340769"/>
            <a:ext cx="5852368" cy="41442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8" name="Picture 2" descr="E:\Диплом\DeepLow3\Assets\Models\Textures\interface\optio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68" y="980728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История и эстетика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601"/>
            <a:ext cx="7254639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00329" y="5597365"/>
            <a:ext cx="37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Главный герой игры</a:t>
            </a:r>
            <a:endParaRPr lang="ru-RU" sz="2000" b="1" dirty="0"/>
          </a:p>
        </p:txBody>
      </p:sp>
      <p:pic>
        <p:nvPicPr>
          <p:cNvPr id="11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История и эстетика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0329" y="5597365"/>
            <a:ext cx="37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Главный злодей игры</a:t>
            </a:r>
            <a:endParaRPr lang="ru-RU" sz="2000" b="1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16" y="1484601"/>
            <a:ext cx="6782130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D779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Технология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Asus\Desktop\unity-logo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2291"/>
            <a:ext cx="3396929" cy="1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\Desktop\Adobe-Photoshop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38" y="4209653"/>
            <a:ext cx="1675310" cy="16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sus\Desktop\2844.VS_tm_Purp526_rgb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2440"/>
            <a:ext cx="4643580" cy="13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9586" y="1340768"/>
            <a:ext cx="5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Средства реализации программной части: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12532" y="3573016"/>
            <a:ext cx="5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Средства реализации графической части:</a:t>
            </a:r>
            <a:endParaRPr lang="ru-RU" dirty="0"/>
          </a:p>
        </p:txBody>
      </p:sp>
      <p:pic>
        <p:nvPicPr>
          <p:cNvPr id="4" name="Picture 2" descr="E:\Диплом\Материалы для записки\Записка\3d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9653"/>
            <a:ext cx="1688217" cy="165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Диплом\Материалы для записки\Записка\b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38" y="4573550"/>
            <a:ext cx="3607321" cy="9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12776"/>
            <a:ext cx="4312711" cy="420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Моделирование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9019" y="5805264"/>
            <a:ext cx="5579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Создание модели противника</a:t>
            </a:r>
            <a:endParaRPr lang="ru-RU" sz="2000" b="1" dirty="0"/>
          </a:p>
        </p:txBody>
      </p:sp>
      <p:pic>
        <p:nvPicPr>
          <p:cNvPr id="7171" name="Picture 3" descr="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15" y="1412776"/>
            <a:ext cx="2506780" cy="204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15" y="3259244"/>
            <a:ext cx="2892649" cy="235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Диплом\Материалы для записки\Записка\b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2"/>
            <a:ext cx="9143999" cy="68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Текстурирование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4636" y="1397143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Использование симметрии при создании текстуры противника и готовая игровая сцена с объектами.</a:t>
            </a:r>
            <a:endParaRPr lang="ru-RU" sz="2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484784"/>
            <a:ext cx="3746609" cy="47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179776" cy="261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Диплом\DeepLow3\Assets\Models\Textures\interface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02" y="5661248"/>
            <a:ext cx="862448" cy="8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374</Words>
  <Application>Microsoft Office PowerPoint</Application>
  <PresentationFormat>Экран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РАЗРАБОТКА ИГРОВОГО ПРОЕКТА НА ОСНОВЕ UNITY3D</vt:lpstr>
      <vt:lpstr>Задачи дипломной работы</vt:lpstr>
      <vt:lpstr>Анализ аналогичных мобильных игр</vt:lpstr>
      <vt:lpstr>Механика</vt:lpstr>
      <vt:lpstr>История и эстетика</vt:lpstr>
      <vt:lpstr>История и эстетика</vt:lpstr>
      <vt:lpstr>Технология</vt:lpstr>
      <vt:lpstr>Моделирование</vt:lpstr>
      <vt:lpstr>Текстурирование</vt:lpstr>
      <vt:lpstr>Анимирование</vt:lpstr>
      <vt:lpstr>Системы частиц</vt:lpstr>
      <vt:lpstr>Управление анимацией</vt:lpstr>
      <vt:lpstr>Интеллект игровых противников: Определение целей</vt:lpstr>
      <vt:lpstr>Интеллект игровых противников: Навигация</vt:lpstr>
      <vt:lpstr>Интеллект игровых противников: Система боя</vt:lpstr>
      <vt:lpstr>Интеграция с сервисами GooglePlay</vt:lpstr>
      <vt:lpstr>Реализация интерфейса</vt:lpstr>
      <vt:lpstr>Реализация игрового магазина</vt:lpstr>
      <vt:lpstr>Сохранение данных</vt:lpstr>
      <vt:lpstr>Заключение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ИГРОВОГО ПРОЕКТА НА ОСНОВЕ UNITY3D</dc:title>
  <dc:creator>Asus</dc:creator>
  <cp:lastModifiedBy>Asus</cp:lastModifiedBy>
  <cp:revision>71</cp:revision>
  <dcterms:created xsi:type="dcterms:W3CDTF">2015-06-18T13:05:22Z</dcterms:created>
  <dcterms:modified xsi:type="dcterms:W3CDTF">2015-06-24T14:43:21Z</dcterms:modified>
</cp:coreProperties>
</file>