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304" r:id="rId25"/>
    <p:sldId id="305" r:id="rId26"/>
    <p:sldId id="306" r:id="rId27"/>
    <p:sldId id="301" r:id="rId28"/>
    <p:sldId id="307" r:id="rId29"/>
    <p:sldId id="282" r:id="rId30"/>
    <p:sldId id="286" r:id="rId31"/>
    <p:sldId id="283" r:id="rId32"/>
    <p:sldId id="284" r:id="rId33"/>
    <p:sldId id="287" r:id="rId34"/>
    <p:sldId id="285" r:id="rId35"/>
    <p:sldId id="288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660"/>
  </p:normalViewPr>
  <p:slideViewPr>
    <p:cSldViewPr>
      <p:cViewPr varScale="1">
        <p:scale>
          <a:sx n="82" d="100"/>
          <a:sy n="82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E0FC40-2727-41E5-89AF-1C5761DD24C5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3875400-D2EF-407D-802A-AAD07D9A84E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Навука</a:t>
            </a:r>
            <a:r>
              <a:rPr lang="ru-RU" dirty="0"/>
              <a:t> і </a:t>
            </a:r>
            <a:r>
              <a:rPr lang="ru-RU" dirty="0" err="1"/>
              <a:t>тэхніка</a:t>
            </a:r>
            <a:r>
              <a:rPr lang="ru-RU" dirty="0"/>
              <a:t> ў </a:t>
            </a:r>
            <a:r>
              <a:rPr lang="ru-RU" dirty="0" err="1"/>
              <a:t>старажытным</a:t>
            </a:r>
            <a:r>
              <a:rPr lang="ru-RU" dirty="0"/>
              <a:t> </a:t>
            </a:r>
            <a:r>
              <a:rPr lang="ru-RU" dirty="0" err="1"/>
              <a:t>свеце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Падрыхтавалі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err="1"/>
              <a:t>Мякіш</a:t>
            </a:r>
            <a:r>
              <a:rPr lang="ru-RU" dirty="0"/>
              <a:t> </a:t>
            </a:r>
            <a:r>
              <a:rPr lang="ru-RU" dirty="0" err="1"/>
              <a:t>Мікіта</a:t>
            </a:r>
            <a:br>
              <a:rPr lang="ru-RU" dirty="0"/>
            </a:br>
            <a:r>
              <a:rPr lang="ru-RU" dirty="0"/>
              <a:t>Сунь </a:t>
            </a:r>
            <a:r>
              <a:rPr lang="ru-RU" dirty="0" err="1"/>
              <a:t>Фаньц</a:t>
            </a:r>
            <a:r>
              <a:rPr lang="en-US" dirty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14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dirty="0"/>
              <a:t>Навуковыя веды і тэхналогіі ў Старажытнай Месапатаміі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5069761" cy="354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abylonl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45" y="2060848"/>
            <a:ext cx="2543956" cy="224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-99392"/>
            <a:ext cx="3008313" cy="1162050"/>
          </a:xfrm>
        </p:spPr>
        <p:txBody>
          <a:bodyPr/>
          <a:lstStyle/>
          <a:p>
            <a:br>
              <a:rPr lang="ru-RU" b="0" dirty="0"/>
            </a:br>
            <a:r>
              <a:rPr lang="be-BY" dirty="0"/>
              <a:t>Пісьменнасць</a:t>
            </a:r>
            <a:endParaRPr lang="ru-RU" dirty="0"/>
          </a:p>
        </p:txBody>
      </p:sp>
      <p:pic>
        <p:nvPicPr>
          <p:cNvPr id="10242" name="Picture 2" descr="https://upload.wikimedia.org/wikipedia/commons/thumb/7/76/Pictographs_Recording_the_Allocation_of_Beer_%28London%2C_England%29.jpg/220px-Pictographs_Recording_the_Allocation_of_Beer_%28London%2C_England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032448" cy="256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8/83/Naram-Sin_inscription_AO6782_mp3h9055.jpg/220px-Naram-Sin_inscription_AO6782_mp3h90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068960"/>
            <a:ext cx="387961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1F63D22E-734D-4083-8DF5-5B2AD9C4F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4967880"/>
            <a:ext cx="3879614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zh-CN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Піктаграфічных запіс аб размеркаванні піва</a:t>
            </a:r>
            <a:r>
              <a:rPr kumimoji="0" lang="be-BY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e-BY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5568714-5FF6-444C-911A-910C3C7D2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908285"/>
            <a:ext cx="4032448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zh-CN" sz="2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Надпіс Нарам-Суэна (Луўр)</a:t>
            </a:r>
            <a:r>
              <a:rPr kumimoji="0" lang="be-BY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e-BY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Вісячыя сады Семіраміды</a:t>
            </a:r>
            <a:endParaRPr lang="ru-RU" dirty="0"/>
          </a:p>
        </p:txBody>
      </p:sp>
      <p:pic>
        <p:nvPicPr>
          <p:cNvPr id="11266" name="Picture 2" descr="https://upload.wikimedia.org/wikipedia/commons/thumb/3/3e/%D0%92%D0%B8%D1%81%D1%8F%D1%87%D0%B8%D0%B5_%D1%81%D0%B0%D0%B4%D1%8B_%D0%A1%D0%B5%D0%BC%D0%B8%D1%80%D0%B0%D0%BC%D0%B8%D0%B4%D1%8B_-_%D0%92%D0%B0%D0%B2%D0%B8%D0%BB%D0%BE%D0%BD.jpg/260px-%D0%92%D0%B8%D1%81%D1%8F%D1%87%D0%B8%D0%B5_%D1%81%D0%B0%D0%B4%D1%8B_%D0%A1%D0%B5%D0%BC%D0%B8%D1%80%D0%B0%D0%BC%D0%B8%D0%B4%D1%8B_-_%D0%92%D0%B0%D0%B2%D0%B8%D0%BB%D0%BE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184576" cy="38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1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129595"/>
            <a:ext cx="8229600" cy="1143000"/>
          </a:xfrm>
        </p:spPr>
        <p:txBody>
          <a:bodyPr/>
          <a:lstStyle/>
          <a:p>
            <a:r>
              <a:rPr lang="ru-RU" dirty="0"/>
              <a:t>Храмы</a:t>
            </a:r>
          </a:p>
        </p:txBody>
      </p:sp>
      <p:pic>
        <p:nvPicPr>
          <p:cNvPr id="12290" name="Picture 2" descr="https://upload.wikimedia.org/wikipedia/commons/thumb/4/4f/Marduk_and_pet.jpg/150px-Marduk_and_p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160240" cy="38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ÐÐ°ÑÑÐ¸Ð½ÐºÐ¸ Ð¿Ð¾ Ð·Ð°Ð¿ÑÐ¾ÑÑ Ð²Ð°Ð²Ð¸Ð»Ð¾Ð½ÑÐºÐ¸Ðµ ÑÑÐ°Ð¼Ñ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ÐÐ°ÑÑÐ¸Ð½ÐºÐ¸ Ð¿Ð¾ Ð·Ð°Ð¿ÑÐ¾ÑÑ Ð²Ð°Ð²Ð¸Ð»Ð¾Ð½ÑÐºÐ¸Ðµ ÑÑÐ°Ð¼Ñ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ÐÐ°ÑÑÐ¸Ð½ÐºÐ¸ Ð¿Ð¾ Ð·Ð°Ð¿ÑÐ¾ÑÑ Ð²Ð°Ð²Ð¸Ð»Ð¾Ð½ÑÐºÐ¸Ðµ ÑÑÐ°Ð¼Ñ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552825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C758527D-A390-4EAC-B7A6-8F818B01F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0072" y="1322899"/>
            <a:ext cx="2627784" cy="32760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zh-CN" sz="21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Вавілонская вежа</a:t>
            </a:r>
            <a:r>
              <a:rPr kumimoji="0" lang="be-BY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e-BY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8DB4FC-C3A0-48C2-B5FF-7DFD56951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" y="5993759"/>
            <a:ext cx="370790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zh-CN" sz="12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Мардук - вярхоўны бог Міжрэчча, бог-апякун горада Вавілона пасля 2024 года да н. э</a:t>
            </a:r>
            <a:r>
              <a:rPr kumimoji="0" lang="be-BY" altLang="zh-CN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e-BY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72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Навука Індскай цывілізацыі</a:t>
            </a:r>
          </a:p>
        </p:txBody>
      </p:sp>
      <p:pic>
        <p:nvPicPr>
          <p:cNvPr id="13314" name="Picture 2" descr="Emblem of Indi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4287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upload.wikimedia.org/wikipedia/commons/thumb/3/31/Civilt%C3%A0ValleIndoMappa.png/220px-Civilt%C3%A0ValleIndoMapp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4"/>
            <a:ext cx="3600400" cy="4156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98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Рамяство</a:t>
            </a:r>
            <a:endParaRPr lang="ru-RU" dirty="0"/>
          </a:p>
        </p:txBody>
      </p:sp>
      <p:pic>
        <p:nvPicPr>
          <p:cNvPr id="14342" name="Picture 6" descr="https://upload.wikimedia.org/wikipedia/commons/thumb/5/54/Dancing_Girl_of_Mohenjo-daro.jpg/800px-Dancing_Girl_of_Mohenjo-da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191755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upload.wikimedia.org/wikipedia/commons/9/9e/Hand-propelled_wheel_cart_from_Indus_Valley_Civiliz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27548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17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d/df/Mohenjo-daro_Priesterk%C3%B6n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664296" cy="3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upload.wikimedia.org/wikipedia/commons/1/1b/Pakistan%2C_harappa%2C_figurine_femminili%2C_2000_a.c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32856"/>
            <a:ext cx="45339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13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d/d9/Ceremonial_Vessel_LACMA_AC1997.9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369467" cy="45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thumb/0/01/Jar%2C_Indus_Valley_Tradition%2C_Harappan_Phase%2C_Quetta%2C_Southern_Baluchistan%2C_Pakistan%2C_c._2500-1900_BC_-_Royal_Ontario_Museum_-_DSC09717.JPG/800px-Jar%2C_Indus_Valley_Tradition%2C_Harappan_Phase%2C_Quetta%2C_Southern_Baluchistan%2C_Pakistan%2C_c._2500-1900_BC_-_Royal_Ontario_Museum_-_DSC09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5975"/>
            <a:ext cx="3525053" cy="47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15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s://upload.wikimedia.org/wikipedia/commons/a/a7/Red_pottery%2C_IV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3190875" cy="360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upload.wikimedia.org/wikipedia/commons/4/43/W8nafs_aic000005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3524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17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Дхолав</a:t>
            </a:r>
            <a:r>
              <a:rPr lang="en-US" dirty="0"/>
              <a:t>i</a:t>
            </a:r>
            <a:r>
              <a:rPr lang="be-BY" dirty="0"/>
              <a:t>ра</a:t>
            </a:r>
            <a:endParaRPr lang="ru-RU" dirty="0"/>
          </a:p>
        </p:txBody>
      </p:sp>
      <p:pic>
        <p:nvPicPr>
          <p:cNvPr id="18434" name="Picture 2" descr="https://upload.wikimedia.org/wikipedia/commons/1/19/Dholavir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096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10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08313" cy="1162050"/>
          </a:xfrm>
        </p:spPr>
        <p:txBody>
          <a:bodyPr/>
          <a:lstStyle/>
          <a:p>
            <a:r>
              <a:rPr lang="be-BY" dirty="0"/>
              <a:t>Навука ў Старажытным Егіпце</a:t>
            </a:r>
            <a:endParaRPr lang="ru-RU" dirty="0"/>
          </a:p>
        </p:txBody>
      </p:sp>
      <p:pic>
        <p:nvPicPr>
          <p:cNvPr id="3074" name="Picture 2" descr="ÐÐ°ÑÑÐ¸Ð½ÐºÐ¸ Ð¿Ð¾ Ð·Ð°Ð¿ÑÐ¾ÑÑ ÐÐ°ÑÑÐ½ÑÐµ Ð·Ð½Ð°Ð½Ð¸Ñ, ÑÐµÑÐ½Ð¸ÐºÐ° Ð¸ ÑÐµÑÐ½Ð¾Ð»Ð¾Ð³Ð¸Ð¸ Ð² ÐÑÐµÐ²Ð½ÐµÐ¼ ÐÐ³Ð¸Ð¿ÑÐ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93479"/>
            <a:ext cx="5339556" cy="400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ÐÐ°ÑÑÐ¸Ð½ÐºÐ¸ Ð¿Ð¾ Ð·Ð°Ð¿ÑÐ¾ÑÑ ÐÐ°ÑÑÐ½ÑÐµ Ð·Ð½Ð°Ð½Ð¸Ñ, ÑÐµÑÐ½Ð¸ÐºÐ° Ð¸ ÑÐµÑÐ½Ð¾Ð»Ð¾Ð³Ð¸Ð¸ Ð² ÐÑÐµÐ²Ð½ÐµÐ¼ ÐÐ³Ð¸Ð¿ÑÐµ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43287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5904656" cy="23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421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Дрэнажны канал</a:t>
            </a:r>
            <a:endParaRPr lang="ru-RU" dirty="0"/>
          </a:p>
        </p:txBody>
      </p:sp>
      <p:pic>
        <p:nvPicPr>
          <p:cNvPr id="19458" name="Picture 2" descr="https://upload.wikimedia.org/wikipedia/commons/thumb/f/f0/A_drain_at_Lothal.jpg/1280px-A_drain_at_Loth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120680" cy="45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667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Пісьменнасць</a:t>
            </a:r>
            <a:endParaRPr lang="ru-RU" dirty="0"/>
          </a:p>
        </p:txBody>
      </p:sp>
      <p:pic>
        <p:nvPicPr>
          <p:cNvPr id="20482" name="Picture 2" descr="https://upload.wikimedia.org/wikipedia/commons/e/eb/The_%27Ten_Indus_Scripts%27_discovered_near_the_northern_gateway_of_the_Dholavira_citad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7896"/>
            <a:ext cx="5112568" cy="161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upload.wikimedia.org/wikipedia/commons/d/d9/EdakkalCaveCarv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83" y="2912368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65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/>
              <a:t>Навуковыя веды і тэхніка ў Альмекаў</a:t>
            </a:r>
            <a:endParaRPr lang="ru-RU" dirty="0"/>
          </a:p>
        </p:txBody>
      </p:sp>
      <p:pic>
        <p:nvPicPr>
          <p:cNvPr id="23556" name="Picture 4" descr="https://upload.wikimedia.org/wikipedia/commons/e/e6/Mex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597215" cy="30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23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s://upload.wikimedia.org/wikipedia/commons/thumb/d/d5/Olmeca_head_in_Villahermosa.jpg/1024px-Olmeca_head_in_Villaherm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326375" cy="502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102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upload.wikimedia.org/wikipedia/commons/thumb/c/c1/The_Wrestler_%28Olmec%29_by_DeLange.jpg/220px-The_Wrestler_%28Olmec%29_by_DeL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3656024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42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thumb/2/20/La_Venta_Pir%C3%A1mide_cara_sur.jpg/1280px-La_Venta_Pir%C3%A1mide_cara_s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542" y="1628800"/>
            <a:ext cx="6240018" cy="46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370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upload.wikimedia.org/wikipedia/commons/thumb/7/7b/%D0%90%D0%BB%D1%82%D0%B0%D1%80%D1%8C%2C_%D0%94%D0%B5%D0%BB%D1%8C%D1%84%D0%B8%D0%BD.JPG/1280px-%D0%90%D0%BB%D1%82%D0%B0%D1%80%D1%8C%2C_%D0%94%D0%B5%D0%BB%D1%8C%D1%84%D0%B8%D0%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007425" cy="525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upload.wikimedia.org/wikipedia/commons/thumb/2/29/Olmec_mask_802.jpg/800px-Olmec_mask_8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28800"/>
            <a:ext cx="3437183" cy="467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1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1130" y="116632"/>
            <a:ext cx="64087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sz="4400" dirty="0">
                <a:latin typeface="+mj-lt"/>
              </a:rPr>
              <a:t>Навуковыя веды і тэхніка ў </a:t>
            </a:r>
            <a:r>
              <a:rPr lang="ru-RU" sz="4400" dirty="0" err="1">
                <a:latin typeface="+mj-lt"/>
              </a:rPr>
              <a:t>Старажытным</a:t>
            </a:r>
            <a:r>
              <a:rPr lang="ru-RU" sz="4400" dirty="0">
                <a:latin typeface="+mj-lt"/>
              </a:rPr>
              <a:t> </a:t>
            </a:r>
            <a:r>
              <a:rPr lang="be-BY" sz="4400" dirty="0">
                <a:latin typeface="+mj-lt"/>
              </a:rPr>
              <a:t>К</a:t>
            </a:r>
            <a:r>
              <a:rPr lang="en-US" sz="4400" dirty="0">
                <a:latin typeface="+mj-lt"/>
              </a:rPr>
              <a:t>i</a:t>
            </a:r>
            <a:r>
              <a:rPr lang="ru-RU" sz="4400" dirty="0">
                <a:latin typeface="+mj-lt"/>
              </a:rPr>
              <a:t>та</a:t>
            </a:r>
            <a:r>
              <a:rPr lang="en-US" sz="4400" dirty="0">
                <a:latin typeface="+mj-lt"/>
              </a:rPr>
              <a:t>i</a:t>
            </a:r>
            <a:endParaRPr lang="ru-RU" sz="4400" dirty="0">
              <a:latin typeface="+mj-lt"/>
            </a:endParaRPr>
          </a:p>
        </p:txBody>
      </p:sp>
      <p:pic>
        <p:nvPicPr>
          <p:cNvPr id="5122" name="Picture 2" descr="ÐÐ°ÑÑÐ¸Ð½ÐºÐ¸ Ð¿Ð¾ Ð·Ð°Ð¿ÑÐ¾ÑÑ Ð´ÑÐµÐ²Ð½Ð¸Ð¹ ÐºÐ¸ÑÐ°Ð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6343"/>
            <a:ext cx="3453966" cy="224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173050" cy="278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459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b="0" dirty="0"/>
              <a:t>Компас</a:t>
            </a:r>
            <a:endParaRPr lang="ru-RU" dirty="0"/>
          </a:p>
        </p:txBody>
      </p:sp>
      <p:pic>
        <p:nvPicPr>
          <p:cNvPr id="5" name="图片 31" descr="ÐÐ°ÑÑÐ¸Ð½ÐºÐ¸ Ð¿Ð¾ Ð·Ð°Ð¿ÑÐ¾ÑÑ ÑÐµÑÑÑÐµ Ð²ÐµÐ»Ð¸ÐºÐ¸Ñ Ð¸Ð·Ð¾Ð±ÑÐµÑÐµÐ½Ð¸Ñ ÐÐ¸ÑÐ°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568863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34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2880320" cy="585986"/>
          </a:xfrm>
        </p:spPr>
        <p:txBody>
          <a:bodyPr>
            <a:normAutofit/>
          </a:bodyPr>
          <a:lstStyle/>
          <a:p>
            <a:pPr algn="ctr"/>
            <a:r>
              <a:rPr lang="be-BY" sz="3200" dirty="0"/>
              <a:t>Фаянс і шкло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3672408" cy="491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5193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4" descr="C:\Users\sunfa\AppData\Local\Microsoft\Windows\INetCache\Content.MSO\7739193C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80" y="1196752"/>
            <a:ext cx="5417448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353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r>
              <a:rPr lang="ru-RU" b="0" dirty="0" err="1"/>
              <a:t>Тэхналогія</a:t>
            </a:r>
            <a:r>
              <a:rPr lang="ru-RU" b="0" dirty="0"/>
              <a:t> </a:t>
            </a:r>
            <a:r>
              <a:rPr lang="ru-RU" b="0" dirty="0" err="1"/>
              <a:t>вырабу</a:t>
            </a:r>
            <a:r>
              <a:rPr lang="ru-RU" b="0" dirty="0"/>
              <a:t> </a:t>
            </a:r>
            <a:r>
              <a:rPr lang="ru-RU" b="0" dirty="0" err="1"/>
              <a:t>паперы</a:t>
            </a:r>
            <a:endParaRPr lang="ru-RU" dirty="0"/>
          </a:p>
        </p:txBody>
      </p:sp>
      <p:pic>
        <p:nvPicPr>
          <p:cNvPr id="5" name="图片 45" descr="ÐÐ°ÑÑÐ¸Ð½ÐºÐ¸ Ð¿Ð¾ Ð·Ð°Ð¿ÑÐ¾ÑÑ é çº¸æ¯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7428"/>
            <a:ext cx="4752528" cy="53581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0808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Порах</a:t>
            </a:r>
            <a:endParaRPr lang="ru-RU" dirty="0"/>
          </a:p>
        </p:txBody>
      </p:sp>
      <p:pic>
        <p:nvPicPr>
          <p:cNvPr id="6" name="图片 40" descr="ÐÐ°ÑÑÐ¸Ð½ÐºÐ¸ Ð¿Ð¾ Ð·Ð°Ð¿ÑÐ¾ÑÑ ÑÐµÑÑÑÐµ Ð²ÐµÐ»Ð¸ÐºÐ¸Ñ Ð¸Ð·Ð¾Ð±ÑÐµÑÐµÐ½Ð¸Ñ ÐÐ¸ÑÐ°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72816"/>
            <a:ext cx="453650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0025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2" descr="ÐÐ°ÑÑÐ¸Ð½ÐºÐ¸ Ð¿Ð¾ Ð·Ð°Ð¿ÑÐ¾ÑÑ çè±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56895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998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/>
              <a:t>Тэхніка кнігадрукавання з дапамогай наборнага шрыфта</a:t>
            </a:r>
            <a:endParaRPr lang="ru-RU" dirty="0"/>
          </a:p>
        </p:txBody>
      </p:sp>
      <p:pic>
        <p:nvPicPr>
          <p:cNvPr id="5" name="图片 41" descr="ÐÐ°ÑÑÐ¸Ð½ÐºÐ¸ Ð¿Ð¾ Ð·Ð°Ð¿ÑÐ¾ÑÑ ÑÐµÑÑÑÐµ Ð²ÐµÐ»Ð¸ÐºÐ¸Ñ Ð¸Ð·Ð¾Ð±ÑÐµÑÐµÐ½Ð¸Ñ ÐÐ¸ÑÐ°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91970"/>
            <a:ext cx="5832647" cy="4157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45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3" descr="ÐÐ°ÑÑÐ¸Ð½ÐºÐ¸ Ð¿Ð¾ Ð·Ð°Ð¿ÑÐ¾ÑÑ æ´»å­å°å·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068297" cy="4623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4177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6" descr="ÐÐ°ÑÑÐ¸Ð½ÐºÐ¸ Ð¿Ð¾ Ð·Ð°Ð¿ÑÐ¾ÑÑ æ´»å­å°å·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064895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82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0" dirty="0" err="1"/>
              <a:t>Астраномія</a:t>
            </a:r>
            <a:r>
              <a:rPr lang="ru-RU" b="0" dirty="0"/>
              <a:t> ў </a:t>
            </a:r>
            <a:r>
              <a:rPr lang="ru-RU" b="0" dirty="0" err="1"/>
              <a:t>Старажытным</a:t>
            </a:r>
            <a:r>
              <a:rPr lang="ru-RU" b="0" dirty="0"/>
              <a:t> </a:t>
            </a:r>
            <a:r>
              <a:rPr lang="ru-RU" b="0" dirty="0" err="1"/>
              <a:t>Егіпце</a:t>
            </a:r>
            <a:endParaRPr lang="ru-RU" dirty="0"/>
          </a:p>
        </p:txBody>
      </p:sp>
      <p:pic>
        <p:nvPicPr>
          <p:cNvPr id="2050" name="Picture 2" descr="https://upload.wikimedia.org/wikipedia/commons/thumb/3/34/Senenmut-Grab.JPG/250px-Senenmut-G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1" y="1066800"/>
            <a:ext cx="5237490" cy="32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Ancient Egyptian Art in Symme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47020"/>
            <a:ext cx="341875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7630AEA-6BBB-4C32-BFC0-9D40744F94FD}"/>
              </a:ext>
            </a:extLst>
          </p:cNvPr>
          <p:cNvSpPr/>
          <p:nvPr/>
        </p:nvSpPr>
        <p:spPr>
          <a:xfrm>
            <a:off x="425819" y="46163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altLang="zh-CN" dirty="0"/>
            </a:br>
            <a:r>
              <a:rPr lang="ru-RU" altLang="zh-CN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</a:rPr>
              <a:t>Старажытнаегіпецкі каляндар з грабніцы Сенмута</a:t>
            </a:r>
            <a:endParaRPr lang="zh-CN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0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931920" cy="762000"/>
          </a:xfrm>
        </p:spPr>
        <p:txBody>
          <a:bodyPr/>
          <a:lstStyle/>
          <a:p>
            <a:r>
              <a:rPr lang="ru-RU" sz="4000" dirty="0"/>
              <a:t>М</a:t>
            </a:r>
            <a:r>
              <a:rPr lang="be-BY" sz="4000" dirty="0"/>
              <a:t>атэматыка</a:t>
            </a:r>
            <a:endParaRPr lang="ru-RU" sz="4000" dirty="0"/>
          </a:p>
        </p:txBody>
      </p:sp>
      <p:pic>
        <p:nvPicPr>
          <p:cNvPr id="4098" name="Picture 2" descr="https://upload.wikimedia.org/wikipedia/commons/thumb/d/d9/Rhind_Mathematical_Papyrus.jpg/240px-Rhind_Mathematical_Papy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3" y="476672"/>
            <a:ext cx="3264363" cy="19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thumb/b/bd/Neferetiabet.jpg/600px-Neferetiab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02" y="1556792"/>
            <a:ext cx="5441902" cy="412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ru/thumb/3/34/Egypt_equation.gif/320px-Egypt_equati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3" y="3789040"/>
            <a:ext cx="30480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708920"/>
            <a:ext cx="27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dirty="0"/>
              <a:t>Частка папірусу Ахмеса. Задачы з 49 па 55.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95936" y="6093296"/>
            <a:ext cx="385192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sz="1200" b="0" i="0" u="none" strike="noStrike" cap="none" normalizeH="0" baseline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Пліта з грабніцы прынцэсы Неферетиабет (2590-2565 да н. Э., Гіза). Луўр</a:t>
            </a:r>
            <a:r>
              <a:rPr kumimoji="0" lang="be-BY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be-BY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0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99392"/>
            <a:ext cx="6707088" cy="1162050"/>
          </a:xfrm>
        </p:spPr>
        <p:txBody>
          <a:bodyPr>
            <a:noAutofit/>
          </a:bodyPr>
          <a:lstStyle/>
          <a:p>
            <a:pPr algn="ctr"/>
            <a:br>
              <a:rPr lang="ru-RU" sz="4000" dirty="0"/>
            </a:br>
            <a:r>
              <a:rPr lang="ru-RU" sz="4000" b="0" dirty="0" err="1"/>
              <a:t>Суднабудаванне</a:t>
            </a:r>
            <a:endParaRPr lang="ru-RU" sz="4000" dirty="0"/>
          </a:p>
        </p:txBody>
      </p:sp>
      <p:pic>
        <p:nvPicPr>
          <p:cNvPr id="5122" name="Picture 2" descr="https://upload.wikimedia.org/wikipedia/commons/7/75/Language_Maps_Known_Egyptian_World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8849"/>
            <a:ext cx="4320480" cy="42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6165304"/>
            <a:ext cx="4245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Вядомы</a:t>
            </a:r>
            <a:r>
              <a:rPr lang="ru-RU" dirty="0"/>
              <a:t> </a:t>
            </a:r>
            <a:r>
              <a:rPr lang="ru-RU" dirty="0" err="1"/>
              <a:t>старажытным</a:t>
            </a:r>
            <a:r>
              <a:rPr lang="ru-RU" dirty="0"/>
              <a:t> </a:t>
            </a:r>
            <a:r>
              <a:rPr lang="ru-RU" dirty="0" err="1"/>
              <a:t>егіпцянам</a:t>
            </a:r>
            <a:r>
              <a:rPr lang="ru-RU" dirty="0"/>
              <a:t> свет </a:t>
            </a:r>
          </a:p>
        </p:txBody>
      </p:sp>
    </p:spTree>
    <p:extLst>
      <p:ext uri="{BB962C8B-B14F-4D97-AF65-F5344CB8AC3E}">
        <p14:creationId xmlns:p14="http://schemas.microsoft.com/office/powerpoint/2010/main" val="267603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504" y="-13894"/>
            <a:ext cx="5944706" cy="1162050"/>
          </a:xfrm>
        </p:spPr>
        <p:txBody>
          <a:bodyPr>
            <a:normAutofit/>
          </a:bodyPr>
          <a:lstStyle/>
          <a:p>
            <a:br>
              <a:rPr lang="ru-RU" sz="2800" dirty="0"/>
            </a:br>
            <a:r>
              <a:rPr lang="ru-RU" sz="2800" b="0" dirty="0" err="1"/>
              <a:t>Медыцына</a:t>
            </a:r>
            <a:r>
              <a:rPr lang="ru-RU" sz="2800" b="0" dirty="0"/>
              <a:t> </a:t>
            </a:r>
            <a:r>
              <a:rPr lang="ru-RU" sz="2800" b="0" dirty="0" err="1"/>
              <a:t>Старажытнага</a:t>
            </a:r>
            <a:r>
              <a:rPr lang="ru-RU" sz="2800" b="0" dirty="0"/>
              <a:t> </a:t>
            </a:r>
            <a:r>
              <a:rPr lang="ru-RU" sz="2800" b="0" dirty="0" err="1"/>
              <a:t>Егіпта</a:t>
            </a:r>
            <a:endParaRPr lang="ru-RU" sz="2800" dirty="0"/>
          </a:p>
        </p:txBody>
      </p:sp>
      <p:pic>
        <p:nvPicPr>
          <p:cNvPr id="6146" name="Picture 2" descr="https://upload.wikimedia.org/wikipedia/commons/thumb/5/51/EdSmPaPlateVIandVIIPrintsx.jpg/220px-EdSmPaPlateVIandVIIPrints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977666" cy="228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0/09/An_invocation_to_I-em-hetep%2C_the_Egyptian_deity_of_medicine._Wellcome_V0018149.jpg/220px-An_invocation_to_I-em-hetep%2C_the_Egyptian_deity_of_medicine._Wellcome_V00181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680520" cy="30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Фрагменты з </a:t>
            </a:r>
            <a:r>
              <a:rPr lang="ru-RU" dirty="0" err="1"/>
              <a:t>папірусу</a:t>
            </a:r>
            <a:r>
              <a:rPr lang="ru-RU" dirty="0"/>
              <a:t> </a:t>
            </a:r>
            <a:r>
              <a:rPr lang="ru-RU" dirty="0" err="1"/>
              <a:t>Эдвіна</a:t>
            </a:r>
            <a:r>
              <a:rPr lang="ru-RU" dirty="0"/>
              <a:t> </a:t>
            </a:r>
            <a:r>
              <a:rPr lang="ru-RU" dirty="0" err="1"/>
              <a:t>Сміта</a:t>
            </a:r>
            <a:r>
              <a:rPr lang="ru-RU" dirty="0"/>
              <a:t>. Нью-Йоркская </a:t>
            </a:r>
            <a:r>
              <a:rPr lang="ru-RU" dirty="0" err="1"/>
              <a:t>акадэмія</a:t>
            </a:r>
            <a:r>
              <a:rPr lang="ru-RU" dirty="0"/>
              <a:t> </a:t>
            </a:r>
            <a:r>
              <a:rPr lang="ru-RU" dirty="0" err="1"/>
              <a:t>медыцыны</a:t>
            </a:r>
            <a:r>
              <a:rPr lang="ru-RU" dirty="0"/>
              <a:t>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120839-911D-4106-BABB-C26CB2E42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0825" y="4817475"/>
            <a:ext cx="4829607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e-BY" altLang="zh-CN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Эрнэст Борд (1877 - 1934) - Пакліканне 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I</a:t>
            </a:r>
            <a:r>
              <a:rPr kumimoji="0" lang="be-BY" altLang="zh-CN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мхот</a:t>
            </a:r>
            <a:r>
              <a:rPr lang="ru-RU" altLang="zh-CN" sz="1200" dirty="0">
                <a:solidFill>
                  <a:srgbClr val="212121"/>
                </a:solidFill>
                <a:latin typeface="Arial Unicode MS"/>
                <a:ea typeface="inherit"/>
              </a:rPr>
              <a:t>э</a:t>
            </a:r>
            <a:r>
              <a:rPr kumimoji="0" lang="be-BY" altLang="zh-CN" sz="1200" b="0" i="0" u="none" strike="noStrike" cap="none" normalizeH="0" baseline="0" dirty="0">
                <a:ln>
                  <a:noFill/>
                </a:ln>
                <a:solidFill>
                  <a:srgbClr val="212121"/>
                </a:solidFill>
                <a:effectLst/>
                <a:latin typeface="Arial Unicode MS"/>
                <a:ea typeface="inherit"/>
              </a:rPr>
              <a:t>па, бога лекавання</a:t>
            </a:r>
            <a:r>
              <a:rPr kumimoji="0" lang="be-BY" altLang="zh-CN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be-BY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7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0" dirty="0" err="1"/>
              <a:t>Тэхніка</a:t>
            </a:r>
            <a:r>
              <a:rPr lang="ru-RU" b="0" dirty="0"/>
              <a:t> </a:t>
            </a:r>
            <a:r>
              <a:rPr lang="ru-RU" b="0" dirty="0" err="1"/>
              <a:t>будаўніцтва</a:t>
            </a:r>
            <a:r>
              <a:rPr lang="ru-RU" b="0" dirty="0"/>
              <a:t> </a:t>
            </a:r>
            <a:r>
              <a:rPr lang="ru-RU" b="0" dirty="0" err="1"/>
              <a:t>егіпецкіх</a:t>
            </a:r>
            <a:r>
              <a:rPr lang="ru-RU" b="0" dirty="0"/>
              <a:t> </a:t>
            </a:r>
            <a:r>
              <a:rPr lang="ru-RU" b="0" dirty="0" err="1"/>
              <a:t>пірамід</a:t>
            </a:r>
            <a:endParaRPr lang="ru-RU" dirty="0"/>
          </a:p>
        </p:txBody>
      </p:sp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45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215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upload.wikimedia.org/wikipedia/commons/thumb/d/d7/Dor1.jpg/344px-Do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2766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thumb/4/4e/The_dawn_of_civilization-_Egypt_and_Chaldaea_%281897%29_%2814577194517%29.jpg/275px-The_dawn_of_civilization-_Egypt_and_Chaldaea_%281897%29_%2814577194517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8640"/>
            <a:ext cx="5666896" cy="299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02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394</TotalTime>
  <Words>140</Words>
  <Application>Microsoft Office PowerPoint</Application>
  <PresentationFormat>全屏显示(4:3)</PresentationFormat>
  <Paragraphs>34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5" baseType="lpstr">
      <vt:lpstr>Arial Unicode MS</vt:lpstr>
      <vt:lpstr>inherit</vt:lpstr>
      <vt:lpstr>方正姚体</vt:lpstr>
      <vt:lpstr>Arial</vt:lpstr>
      <vt:lpstr>Arial</vt:lpstr>
      <vt:lpstr>Cambria</vt:lpstr>
      <vt:lpstr>Rockwell</vt:lpstr>
      <vt:lpstr>Wingdings 2</vt:lpstr>
      <vt:lpstr>Литейная</vt:lpstr>
      <vt:lpstr>Навука і тэхніка ў старажытным свеце</vt:lpstr>
      <vt:lpstr>Навука ў Старажытным Егіпце</vt:lpstr>
      <vt:lpstr>Фаянс і шкло</vt:lpstr>
      <vt:lpstr> Астраномія ў Старажытным Егіпце</vt:lpstr>
      <vt:lpstr>Матэматыка</vt:lpstr>
      <vt:lpstr> Суднабудаванне</vt:lpstr>
      <vt:lpstr> Медыцына Старажытнага Егіпта</vt:lpstr>
      <vt:lpstr> Тэхніка будаўніцтва егіпецкіх пірамід</vt:lpstr>
      <vt:lpstr>PowerPoint 演示文稿</vt:lpstr>
      <vt:lpstr>Навуковыя веды і тэхналогіі ў Старажытнай Месапатаміі</vt:lpstr>
      <vt:lpstr> Пісьменнасць</vt:lpstr>
      <vt:lpstr>Вісячыя сады Семіраміды</vt:lpstr>
      <vt:lpstr>Храмы</vt:lpstr>
      <vt:lpstr> Навука Індскай цывілізацыі</vt:lpstr>
      <vt:lpstr>Рамяство</vt:lpstr>
      <vt:lpstr>PowerPoint 演示文稿</vt:lpstr>
      <vt:lpstr>PowerPoint 演示文稿</vt:lpstr>
      <vt:lpstr>PowerPoint 演示文稿</vt:lpstr>
      <vt:lpstr>Дхолавiра</vt:lpstr>
      <vt:lpstr>Дрэнажны канал</vt:lpstr>
      <vt:lpstr>Пісьменнасць</vt:lpstr>
      <vt:lpstr>Навуковыя веды і тэхніка ў Альмекаў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Компас</vt:lpstr>
      <vt:lpstr>PowerPoint 演示文稿</vt:lpstr>
      <vt:lpstr> Тэхналогія вырабу паперы</vt:lpstr>
      <vt:lpstr>Порах</vt:lpstr>
      <vt:lpstr>PowerPoint 演示文稿</vt:lpstr>
      <vt:lpstr>Тэхніка кнігадрукавання з дапамогай наборнага шрыфта</vt:lpstr>
      <vt:lpstr>PowerPoint 演示文稿</vt:lpstr>
      <vt:lpstr>PowerPoint 演示文稿</vt:lpstr>
    </vt:vector>
  </TitlesOfParts>
  <Company>Домашний компьютер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孙 凡奇</cp:lastModifiedBy>
  <cp:revision>21</cp:revision>
  <dcterms:created xsi:type="dcterms:W3CDTF">2018-11-10T15:28:46Z</dcterms:created>
  <dcterms:modified xsi:type="dcterms:W3CDTF">2018-11-26T10:27:07Z</dcterms:modified>
</cp:coreProperties>
</file>