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8" r:id="rId11"/>
    <p:sldId id="267" r:id="rId12"/>
    <p:sldId id="270" r:id="rId13"/>
    <p:sldId id="266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82" r:id="rId22"/>
    <p:sldId id="285" r:id="rId23"/>
    <p:sldId id="283" r:id="rId24"/>
    <p:sldId id="284" r:id="rId25"/>
    <p:sldId id="297" r:id="rId26"/>
    <p:sldId id="286" r:id="rId27"/>
    <p:sldId id="280" r:id="rId28"/>
    <p:sldId id="289" r:id="rId29"/>
    <p:sldId id="290" r:id="rId30"/>
    <p:sldId id="287" r:id="rId31"/>
    <p:sldId id="288" r:id="rId32"/>
    <p:sldId id="292" r:id="rId33"/>
    <p:sldId id="291" r:id="rId34"/>
    <p:sldId id="281" r:id="rId35"/>
    <p:sldId id="293" r:id="rId36"/>
    <p:sldId id="294" r:id="rId37"/>
    <p:sldId id="295" r:id="rId38"/>
    <p:sldId id="298" r:id="rId39"/>
    <p:sldId id="296" r:id="rId40"/>
    <p:sldId id="30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3" autoAdjust="0"/>
    <p:restoredTop sz="94660"/>
  </p:normalViewPr>
  <p:slideViewPr>
    <p:cSldViewPr>
      <p:cViewPr varScale="1">
        <p:scale>
          <a:sx n="64" d="100"/>
          <a:sy n="64" d="100"/>
        </p:scale>
        <p:origin x="-17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05.12.2012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Партизанская война в Беларуси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1941-1945гг.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189" y="6093296"/>
            <a:ext cx="8137276" cy="369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be-BY" b="1" dirty="0">
                <a:solidFill>
                  <a:schemeClr val="accent1">
                    <a:lumMod val="75000"/>
                  </a:schemeClr>
                </a:solidFill>
              </a:rPr>
              <a:t>консультант по информационной практике и редактор Кохнович В.А.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трелка вправо 5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453336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850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456732" cy="476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548680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Бумажков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Т.П. С 1939 г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1-й секретарь Октябрьского райкома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Полесской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1971459"/>
            <a:ext cx="41582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конце июня — начале июля 1941 года был одним из организаторов истреби- тельного отряда, а затем на его основе — партизанского отряда «Красный Октябрь», в котором стал комиссаром. Взаимодействуя с частями Красной Армии, отряд наносил удары по тылам и штабам противника,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уничтожал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мосты.</a:t>
            </a:r>
          </a:p>
        </p:txBody>
      </p:sp>
      <p:sp>
        <p:nvSpPr>
          <p:cNvPr id="6" name="Стрелка влево 5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Стрелка вправо 6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5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1774"/>
            <a:ext cx="3968840" cy="585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605001"/>
            <a:ext cx="36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Павловский Ф. И. участвовал в боях с японцами у озера Хасан в 1938 году, в советско-финской войне. </a:t>
            </a:r>
          </a:p>
          <a:p>
            <a:pPr algn="just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начале июля 1941 года Ф. И. Павловский вместе с 1-м секретарём Октябрьского райкома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Полесской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области Т.П.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Бумажковым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организо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вал партизанский отряд «Красный Октябрь», в том же месяце став командиром этого отряда.</a:t>
            </a:r>
          </a:p>
        </p:txBody>
      </p:sp>
      <p:sp>
        <p:nvSpPr>
          <p:cNvPr id="4" name="Стрелка влево 3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89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5436" y="2276872"/>
            <a:ext cx="5147044" cy="2304256"/>
          </a:xfrm>
        </p:spPr>
        <p:txBody>
          <a:bodyPr>
            <a:noAutofit/>
          </a:bodyPr>
          <a:lstStyle/>
          <a:p>
            <a:r>
              <a:rPr lang="ru-RU" sz="32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  <a:b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1941  </a:t>
            </a:r>
            <a:r>
              <a:rPr lang="ru-RU" sz="32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август</a:t>
            </a:r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1942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32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.)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08720"/>
            <a:ext cx="3205885" cy="49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45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январе 1942 года в Октябрьской партизанской зоне (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Полесская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область)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возникло Первое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партизанское соединение (прообраз бригады)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включало 14 отрядов (более 1300 бойцов). Общее руководство соединением осуществлял совет командиров (председатель - командир отряда "Красный Октябрь" Ф. И. Павловский). Соединение действовало зимой и весной 1942 года под названием "гарнизон Ф. И. Павловского".</a:t>
            </a: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12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Возникают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партизанские края и зоны в Беларуси. Известно, что первые партизанские края и зоны (т.е. территории, находящиеся под контролем партизан, где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восстанавли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-вались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органы советской власти) были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-даны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еще в конце 1941 г. Крупные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партизан-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ские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зоны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Кличевская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(Могилевская обл.) –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возникла 20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марта 1942 г; Октябрьская,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Полесско-Лепельская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Рассонская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Ивенецко-Налибокская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др.</a:t>
            </a: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13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92888" cy="613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21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77513"/>
            <a:ext cx="8229600" cy="543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2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Военное руководство партизанским движением в годы войны осуществляли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Центральный штаб партизанского движения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(ЦШПД) при Ставке ВГК (создан 30 мая 1942 г.,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начальник генерал-лейтенант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П.К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Пономаренко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и его республиканский орган - </a:t>
            </a: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Белорусский штаб партизанского движения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(БШПД) (создан 9 сентября 1942 г., расформирован 14 ноября 1944 г.; начальники -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П.З.Калинин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(октябрь 1942 - октябрь 1944 гг.), полковник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А.А.Прохоров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(октябрь-ноябрь 1944 г.). </a:t>
            </a: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016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Витебские ворот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12136" cy="57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1680" y="980728"/>
            <a:ext cx="4594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Витебские ворота</a:t>
            </a:r>
          </a:p>
        </p:txBody>
      </p:sp>
      <p:sp>
        <p:nvSpPr>
          <p:cNvPr id="6" name="Стрелка влево 5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Стрелка вправо 6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70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Витебские «ворота», </a:t>
            </a:r>
            <a:r>
              <a:rPr lang="ru-RU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Суражские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«ворота»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40-километровый пролом в линии фронта на стыке немецких групп армий «Север» и «Центр» между Велижем и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Усвятами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Функционировали т. наз. «Витебских ворот» с 10 февраля до 28 сентября 1942г.  Через Витебские (или Сурожские) «ворота» было переправлено 42 партизанских отряда и значительное количество стрелкового оружия, боеприпасов, взрывчатки, средства связи, а также инструкторов подрывного дела и диверсионно-разведывательных групп НКВД.</a:t>
            </a: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36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691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Термин партизан происходит от французского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partisan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что в переводе означает член отряда, организованного из представителей народных масс для борьбы с врагом на оккупированной территории. Слово это известно со времен средневековья.</a:t>
            </a:r>
          </a:p>
          <a:p>
            <a:pPr marL="0" indent="0" algn="just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течением времени партизанами начали называть участников вооруженной борьбы против иноземных захватчиков во вражеском тылу. 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143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28692"/>
            <a:ext cx="479661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8" y="1628800"/>
            <a:ext cx="4008605" cy="376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2651428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третий </a:t>
            </a:r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</a:p>
          <a:p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осень </a:t>
            </a:r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1942 –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1943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32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лево 5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Стрелка вправо 6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1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7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79712" y="764704"/>
            <a:ext cx="4824536" cy="926976"/>
          </a:xfrm>
        </p:spPr>
        <p:txBody>
          <a:bodyPr>
            <a:normAutofit/>
          </a:bodyPr>
          <a:lstStyle/>
          <a:p>
            <a:r>
              <a:rPr lang="ru-RU" sz="3200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Рельсовая война</a:t>
            </a:r>
            <a:r>
              <a:rPr lang="ru-RU" sz="3200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200" cap="all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лево 3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045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98823" cy="643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654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83681"/>
            <a:ext cx="8229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17" y="353914"/>
            <a:ext cx="5039171" cy="31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717032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августе – сентябре 1943 г. был проведен первый этап «рельсовой войны» в поддержку советских войск под Курском. Совместными усилиями партизан Беларуси, Смоленской и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Калинской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областей РСФСР был нанесен удар по железнодорожным 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коммуни-кациям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тылу вермахта. </a:t>
            </a:r>
          </a:p>
        </p:txBody>
      </p:sp>
      <p:sp>
        <p:nvSpPr>
          <p:cNvPr id="5" name="Стрелка влево 4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87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816427" cy="270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52" y="3317973"/>
            <a:ext cx="403542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00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</a:rPr>
              <a:t>14 июля ставкой ВГК был </a:t>
            </a:r>
            <a:r>
              <a:rPr lang="ru-RU" dirty="0">
                <a:solidFill>
                  <a:srgbClr val="C00000"/>
                </a:solidFill>
              </a:rPr>
              <a:t>отдан приказ на проведение операции. Местные штабы партизанских движений и их представительства на фронтах определили участки и объекты действий каждому партизанскому формированию. Партизаны обеспечивались взрывчаткой и минно-подрывной техникой, к ним были посланы инструкторы-подрывники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C00000"/>
                </a:solidFill>
              </a:rPr>
              <a:t>За первую ночь операции было взорвано 42 тысячи рельсов. Действия, в которых участвовало около 100 тысяч партизан, развернулись в тыловых районах групп армий </a:t>
            </a:r>
            <a:r>
              <a:rPr lang="ru-RU" dirty="0" smtClean="0">
                <a:solidFill>
                  <a:srgbClr val="C00000"/>
                </a:solidFill>
              </a:rPr>
              <a:t>«Центр» </a:t>
            </a:r>
            <a:r>
              <a:rPr lang="ru-RU" dirty="0">
                <a:solidFill>
                  <a:srgbClr val="C00000"/>
                </a:solidFill>
              </a:rPr>
              <a:t>и </a:t>
            </a:r>
            <a:r>
              <a:rPr lang="ru-RU" dirty="0" smtClean="0">
                <a:solidFill>
                  <a:srgbClr val="C00000"/>
                </a:solidFill>
              </a:rPr>
              <a:t>«Север» </a:t>
            </a:r>
            <a:r>
              <a:rPr lang="ru-RU" dirty="0">
                <a:solidFill>
                  <a:srgbClr val="C00000"/>
                </a:solidFill>
              </a:rPr>
              <a:t>(протяжённость по фронту около 1000 километров, в глубину 750 километров).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39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Действия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 которых участвовало около 100 тысяч партизан, развернулись в тыловых районах групп армий «Центр» и «Север» (протяжённость по фронту около 1000 километров, в глубину 750 километров).В ходе операции было подорвано около 215 тысяч рельсов, значительное количество эшелонов (только белорусскими партизанами — 836 эшелонов и 3 бронепоезда), взорваны мосты и станционные сооружения. К осени оперативные перевозки противника сократились на 40 процентов. Операция значительно затруднила перегруппировки и снабжение отступающих войск противника.</a:t>
            </a: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40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45476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61198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3600" b="1" kern="0" dirty="0">
              <a:solidFill>
                <a:srgbClr val="FF0000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                        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3600" b="1" kern="0" dirty="0">
                <a:solidFill>
                  <a:srgbClr val="FF0000"/>
                </a:solidFill>
              </a:rPr>
              <a:t> </a:t>
            </a:r>
            <a:r>
              <a:rPr lang="ru-RU" sz="3600" b="1" kern="0" dirty="0" smtClean="0">
                <a:solidFill>
                  <a:srgbClr val="FF0000"/>
                </a:solidFill>
              </a:rPr>
              <a:t>                               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32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ЧЕТВЕРТЫЙ ЭТАП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(осень 1943 – лето   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3200" b="1" kern="0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1944гг.)  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" name="Стрелка влево 3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516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83681"/>
            <a:ext cx="8229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32656"/>
            <a:ext cx="76454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лево 4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125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/>
          <a:lstStyle/>
          <a:p>
            <a:pPr marL="0" indent="0" algn="just">
              <a:buNone/>
            </a:pPr>
            <a:endParaRPr lang="en-US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Белорусская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наступательная операция (1944), «Операция Багратион» —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крупномасштабная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наступательная операция Великой Отечественной войны, проводившаяся 23 июня — 29 августа 1944 года.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Названа так в честь российского полководца Отечественной войны 1812 года П. И. Багратиона.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Одна из крупнейших военных операций за всю историю человечества.</a:t>
            </a:r>
          </a:p>
          <a:p>
            <a:endParaRPr lang="ru-RU" dirty="0"/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9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этап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организационный, когда только разрабатывались формы борьбы в тылу врага. Это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июнь – декабрь 1941г.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данного периода был характерен кризис партизанского движения, что было связано с неудачами Красной армии и выжидательной позицией, которую заняло мирное население.</a:t>
            </a:r>
            <a:endParaRPr lang="ru-RU" sz="32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Партизанскую войну на территории Беларуси можно разделить на четыре этапа: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лево 3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71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Начало разгрома группы армий «Центр» было положено действиями 240 тыс. партизан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Белоруссии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которые за одну ночь (с 19 на 20 июня 1944 г.) взорвали все железные дороги в 10 тысячах мест и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парализовали транспорт-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ную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систему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Бывший офицер оперативного штаба группы армий  «Центр» </a:t>
            </a:r>
            <a:r>
              <a:rPr lang="ru-RU" sz="20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Гакенгольц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книге «Решающие сражения второй мировой войны»</a:t>
            </a: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603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88640"/>
            <a:ext cx="554461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865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Наступление предваряла беспрецедентная по масштабу акция партизан. По данным Белорусского штаба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партизанского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движения, за лето 1944 г. с войсками Красной Армии соединилось 194 708 партизан. Целью партизан в операции «Багратион» было поначалу выведение из строя неприятель-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ских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коммуникаций, позже — воспрещение отхода разбитых подразделений вермахта.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Массированные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действия по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разгрому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немецкого тыла были начаты в ночь с 19 на 20 июня. </a:t>
            </a:r>
          </a:p>
          <a:p>
            <a:endParaRPr lang="ru-RU" dirty="0"/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126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0972"/>
            <a:ext cx="7776864" cy="536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5589240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Советский солдат осматривает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подбитые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немецкие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танки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Pz-4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лево 4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374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976937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заключительном этапе партизанской борьбы действовало до 1255 отрядов, 997 из которых объединялись в 213 бригад и полков (последние были основной формой организации партизанских соединений на Могилевщине). Общее количество партизан достигало 375 тыс. чел., к которым следует прибавить более 400 тыс. партизанских резервов из сочувствующего населения, готового к мобилизации в партизанские отряды и поддерживающие их деятельность материально и информацией о противнике.</a:t>
            </a:r>
          </a:p>
          <a:p>
            <a:endParaRPr lang="ru-RU" dirty="0"/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3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pPr marL="0" indent="0" algn="just">
              <a:buNone/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144 партизанские бригады и 80 отдельных отрядов наносили удары по позициям противника, освободили 12 райцентров Беларуси: Старобин, Островец, Кореличи и др., участвовали совместно с фронтовыми частями в освобождении Минска, Пинска, Молодечна, Лиды, </a:t>
            </a:r>
            <a:r>
              <a:rPr 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Новогрудка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др. Свыше 140 тыс. белорусских партизан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присо-единились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Красной армии, 13 белорусских партизан стали Героями Советского Союза.</a:t>
            </a:r>
          </a:p>
          <a:p>
            <a:endParaRPr lang="ru-RU" dirty="0"/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354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4" y="476672"/>
            <a:ext cx="841646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373216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Жители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Витебска возвращаются домой после сражения</a:t>
            </a:r>
          </a:p>
        </p:txBody>
      </p:sp>
      <p:sp>
        <p:nvSpPr>
          <p:cNvPr id="5" name="Стрелка влево 4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342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 центральном участке Восточного фронта русскими партизанами было произведено 10500 взрывов. В результате этого переброска немецких оперативных резервов была задержана на несколько дней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Эйке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Миддельдорф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Налет на все важные дороги на несколько дней лишил немецкие войска всякого управления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.»</a:t>
            </a:r>
          </a:p>
          <a:p>
            <a:pPr marL="0" indent="0" algn="just">
              <a:buNone/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тыловых сообщений группы армий полковник Теске</a:t>
            </a:r>
          </a:p>
        </p:txBody>
      </p:sp>
    </p:spTree>
    <p:extLst>
      <p:ext uri="{BB962C8B-B14F-4D97-AF65-F5344CB8AC3E}">
        <p14:creationId xmlns:p14="http://schemas.microsoft.com/office/powerpoint/2010/main" val="4121489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8605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800" dirty="0">
                <a:solidFill>
                  <a:srgbClr val="C00000"/>
                </a:solidFill>
              </a:rPr>
              <a:t>Размах действий белорусских партизан можно </a:t>
            </a:r>
            <a:r>
              <a:rPr lang="be-BY" sz="2800" dirty="0" smtClean="0">
                <a:solidFill>
                  <a:srgbClr val="C00000"/>
                </a:solidFill>
              </a:rPr>
              <a:t>сравнить </a:t>
            </a:r>
            <a:r>
              <a:rPr lang="be-BY" sz="2800" dirty="0">
                <a:solidFill>
                  <a:srgbClr val="C00000"/>
                </a:solidFill>
              </a:rPr>
              <a:t>с результатами любой крупной наступательной операции Крассной Армии. Партизанами уничтожены или поранены 500 тыс. немцев, взорвано 11,1 тыс. железнодорожных составов и 34 бронепоезда, уничтожено 29 железнодорожных станций, 19 тыс. автомашин, 305 самолётов, 1355 танков и бронемашин. Потери партизан составили около 45 тыс. убитыми, но к ним добавляются сотни тысяч мирных жителей, уничтоженных во время проведения 140 карательных экспедиций.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799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2300692" cy="310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56"/>
            <a:ext cx="219028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06" y="326189"/>
            <a:ext cx="223202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3131" y="3501534"/>
            <a:ext cx="2829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Пётр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Миронович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Машеров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3515709"/>
            <a:ext cx="2922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Кирилл Трофимович Мазуров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3545756"/>
            <a:ext cx="2571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Василий Иванович Козлов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3130" y="4365104"/>
            <a:ext cx="83573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Огромен вклад в достижение победы лидеров партизанского движения на территории Беларуси – П. М.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Машерова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К. Т. Мазурова, В. И. Козлова, В. З. Коржа, Ф. А. Сурганова, П. З. Калинина</a:t>
            </a:r>
          </a:p>
        </p:txBody>
      </p:sp>
      <p:sp>
        <p:nvSpPr>
          <p:cNvPr id="9" name="Стрелка влево 8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Стрелка вправо 9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06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691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Второй этап (декабрь 1941 – август 1942гг.). 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период преодоления кризиса и резкого роста партизанского движения. Начинается противостояние в центре Беларуси между немецкой администрацией Генерального округа Беларусь и партизанами в борьбе за поддержку населения. В этот период обозначается организационная структура движения, партизаны получают широкую поддержку от «Большой земли».</a:t>
            </a:r>
            <a:endParaRPr lang="ru-RU" sz="32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285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528392" cy="330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52168" y="1988840"/>
            <a:ext cx="6120680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be-BY" sz="2800" dirty="0" smtClean="0">
                <a:solidFill>
                  <a:srgbClr val="C00000"/>
                </a:solidFill>
              </a:rPr>
              <a:t>88 </a:t>
            </a:r>
            <a:r>
              <a:rPr lang="be-BY" sz="2800" dirty="0">
                <a:solidFill>
                  <a:srgbClr val="C00000"/>
                </a:solidFill>
              </a:rPr>
              <a:t>партизан-белорусов стали </a:t>
            </a:r>
            <a:r>
              <a:rPr lang="en-US" sz="2800" dirty="0" smtClean="0">
                <a:solidFill>
                  <a:srgbClr val="C00000"/>
                </a:solidFill>
              </a:rPr>
              <a:t>   </a:t>
            </a:r>
          </a:p>
          <a:p>
            <a:pPr marL="0" indent="0" algn="just">
              <a:buNone/>
            </a:pPr>
            <a:r>
              <a:rPr lang="be-BY" sz="2800" dirty="0" smtClean="0">
                <a:solidFill>
                  <a:srgbClr val="C00000"/>
                </a:solidFill>
              </a:rPr>
              <a:t>Героями </a:t>
            </a:r>
            <a:r>
              <a:rPr lang="be-BY" sz="2800" dirty="0">
                <a:solidFill>
                  <a:srgbClr val="C00000"/>
                </a:solidFill>
              </a:rPr>
              <a:t>Советскогог </a:t>
            </a:r>
            <a:r>
              <a:rPr lang="be-BY" sz="2800" dirty="0" smtClean="0">
                <a:solidFill>
                  <a:srgbClr val="C00000"/>
                </a:solidFill>
              </a:rPr>
              <a:t>Союза,</a:t>
            </a:r>
            <a:endParaRPr lang="en-US" sz="2800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be-BY" sz="2800" dirty="0" smtClean="0">
                <a:solidFill>
                  <a:srgbClr val="C00000"/>
                </a:solidFill>
              </a:rPr>
              <a:t>140 </a:t>
            </a:r>
            <a:r>
              <a:rPr lang="be-BY" sz="2800" dirty="0">
                <a:solidFill>
                  <a:srgbClr val="C00000"/>
                </a:solidFill>
              </a:rPr>
              <a:t>тыс. партизан </a:t>
            </a:r>
            <a:r>
              <a:rPr lang="be-BY" sz="2800" dirty="0" smtClean="0">
                <a:solidFill>
                  <a:srgbClr val="C00000"/>
                </a:solidFill>
              </a:rPr>
              <a:t>и </a:t>
            </a:r>
            <a:r>
              <a:rPr lang="be-BY" sz="2800" dirty="0">
                <a:solidFill>
                  <a:srgbClr val="C00000"/>
                </a:solidFill>
              </a:rPr>
              <a:t>подпольщиков были награждены орденами и медалями. 16 июля 1944 г. в освобожденном Минске состоялся большой митинг и парад партизанских отрядовсо всей Беларуси, в котором приняло участие более чем 30 тыс. партизан.</a:t>
            </a:r>
            <a:endParaRPr lang="be-BY" sz="2800" dirty="0" smtClean="0">
              <a:solidFill>
                <a:srgbClr val="C00000"/>
              </a:solidFill>
            </a:endParaRPr>
          </a:p>
        </p:txBody>
      </p:sp>
      <p:sp>
        <p:nvSpPr>
          <p:cNvPr id="5" name="Улыбающееся лицо 4">
            <a:hlinkClick r:id="" action="ppaction://hlinkshowjump?jump=endshow"/>
            <a:hlinkHover r:id="" action="ppaction://hlinkshowjump?jump=endshow"/>
          </p:cNvPr>
          <p:cNvSpPr/>
          <p:nvPr/>
        </p:nvSpPr>
        <p:spPr>
          <a:xfrm>
            <a:off x="8604448" y="6381328"/>
            <a:ext cx="432048" cy="404664"/>
          </a:xfrm>
          <a:prstGeom prst="smileyFac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Стрелка влево 5">
            <a:hlinkClick r:id="" action="ppaction://hlinkshowjump?jump=previousslide"/>
          </p:cNvPr>
          <p:cNvSpPr/>
          <p:nvPr/>
        </p:nvSpPr>
        <p:spPr>
          <a:xfrm>
            <a:off x="7884368" y="6453336"/>
            <a:ext cx="57606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53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54732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Третий этап (осень 1942 – осень 1943гг.).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Для периода характерен массовый переход населения оккупированных белорусских земель на сторону партизан. Создаются обширные партизанские зоны, которые охватывают значительные территории. Проводятся крупные военные и диверсионные операции.</a:t>
            </a:r>
          </a:p>
          <a:p>
            <a:pPr marL="0" indent="0" algn="just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272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473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Четвертый этап (осень 1943 – лето 1944гг.).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это время начинается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освобожде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ние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территории Беларуси от немецких захватчиков, значительную роль в котором сыграли партизаны. Большой размах приобретает «рельсовая война». Начинается всенародная борьба с вражескими оккупантами. 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84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«Барбаросса» – немецкий план войны с СССР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904540" cy="499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Стрелка вправо 4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57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5291" y="1988840"/>
            <a:ext cx="5580112" cy="2151112"/>
          </a:xfrm>
        </p:spPr>
        <p:txBody>
          <a:bodyPr>
            <a:normAutofit/>
          </a:bodyPr>
          <a:lstStyle/>
          <a:p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Первый этап </a:t>
            </a:r>
            <a:b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июнь</a:t>
            </a:r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1941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2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32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ttp://www.vminsk.by/images/Vipuski/2009/02/20/3_partizan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096344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 влево 4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0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Первыми партизанскими отрядами Беларуси были </a:t>
            </a:r>
            <a:r>
              <a:rPr lang="ru-RU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Пинский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партизанский отряд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командир В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3. Корж) и 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партизанский отряд "Красный Октябрь" 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командир Т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П.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Бумажков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), которые начали свои операции в конце июня 1941 года. Вслед за ними были созданы отряды "Батьки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Миная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 (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командир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 Ф.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Шмырев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и М. И. Жуковского. Указом Президиума Верховного Совета СССР от 6 августа 1941 года Т. П.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Бумажков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Ф. И. Павловский первыми в Великой Отечественной войне из партизан были удостоены звания Героя Советского Союза, а М. И. Жуковский награжден орденом Ленина.</a:t>
            </a:r>
          </a:p>
        </p:txBody>
      </p:sp>
      <p:sp>
        <p:nvSpPr>
          <p:cNvPr id="3" name="Стрелка влево 2">
            <a:hlinkClick r:id="" action="ppaction://hlinkshowjump?jump=previousslide"/>
          </p:cNvPr>
          <p:cNvSpPr/>
          <p:nvPr/>
        </p:nvSpPr>
        <p:spPr>
          <a:xfrm>
            <a:off x="7884368" y="6381328"/>
            <a:ext cx="576064" cy="36004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Стрелка вправо 3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8532440" y="6381328"/>
            <a:ext cx="576064" cy="36004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8271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412</TotalTime>
  <Words>1340</Words>
  <Application>Microsoft Office PowerPoint</Application>
  <PresentationFormat>Экран (4:3)</PresentationFormat>
  <Paragraphs>70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Бумажная</vt:lpstr>
      <vt:lpstr>Партизанская война в Беларуси 1941-1945гг.</vt:lpstr>
      <vt:lpstr>Презентация PowerPoint</vt:lpstr>
      <vt:lpstr> Партизанскую войну на территории Беларуси можно разделить на четыре этапа:</vt:lpstr>
      <vt:lpstr>Презентация PowerPoint</vt:lpstr>
      <vt:lpstr>Презентация PowerPoint</vt:lpstr>
      <vt:lpstr>Презентация PowerPoint</vt:lpstr>
      <vt:lpstr>«Барбаросса» – немецкий план войны с СССР</vt:lpstr>
      <vt:lpstr>Первый этап  (июнь – декабрь 1941г.)</vt:lpstr>
      <vt:lpstr>Презентация PowerPoint</vt:lpstr>
      <vt:lpstr>Презентация PowerPoint</vt:lpstr>
      <vt:lpstr>Презентация PowerPoint</vt:lpstr>
      <vt:lpstr>второй этап (декабрь 1941  – август 1942гг.)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«Рельсовая война»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Admin</cp:lastModifiedBy>
  <cp:revision>39</cp:revision>
  <dcterms:created xsi:type="dcterms:W3CDTF">2012-04-21T04:13:48Z</dcterms:created>
  <dcterms:modified xsi:type="dcterms:W3CDTF">2012-12-05T11:30:36Z</dcterms:modified>
</cp:coreProperties>
</file>